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79" r:id="rId27"/>
    <p:sldId id="280" r:id="rId28"/>
  </p:sldIdLst>
  <p:sldSz cx="9144000" cy="5143500" type="screen16x9"/>
  <p:notesSz cx="6858000" cy="9144000"/>
  <p:embeddedFontLst>
    <p:embeddedFont>
      <p:font typeface="Alata" panose="020B0604020202020204" charset="0"/>
      <p:regular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9" d="100"/>
          <a:sy n="29" d="100"/>
        </p:scale>
        <p:origin x="347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1" name="Google Shape;8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9" name="Google Shape;8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5" name="Google Shape;9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8" name="Google Shape;93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 descr="National Forensic Sciences University - Wikipedi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0" y="96632"/>
            <a:ext cx="648529" cy="85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5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17200" y="2706510"/>
            <a:ext cx="2396100" cy="19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4143300" y="1964600"/>
            <a:ext cx="304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4143300" y="3063575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2"/>
          </p:nvPr>
        </p:nvSpPr>
        <p:spPr>
          <a:xfrm>
            <a:off x="2403475" y="1554500"/>
            <a:ext cx="18174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2651700" y="2887575"/>
            <a:ext cx="3383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3082500" y="3757950"/>
            <a:ext cx="2521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/>
          </p:nvPr>
        </p:nvSpPr>
        <p:spPr>
          <a:xfrm>
            <a:off x="2819400" y="1543500"/>
            <a:ext cx="30480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3"/>
          </p:nvPr>
        </p:nvSpPr>
        <p:spPr>
          <a:xfrm>
            <a:off x="76687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5"/>
          </p:nvPr>
        </p:nvSpPr>
        <p:spPr>
          <a:xfrm>
            <a:off x="766725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8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14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73828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3"/>
          </p:nvPr>
        </p:nvSpPr>
        <p:spPr>
          <a:xfrm>
            <a:off x="73828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73828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4"/>
          </p:nvPr>
        </p:nvSpPr>
        <p:spPr>
          <a:xfrm>
            <a:off x="4798032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5"/>
          </p:nvPr>
        </p:nvSpPr>
        <p:spPr>
          <a:xfrm>
            <a:off x="4798032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4798032" y="3305175"/>
            <a:ext cx="12408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7"/>
          </p:nvPr>
        </p:nvSpPr>
        <p:spPr>
          <a:xfrm>
            <a:off x="2768157" y="2603650"/>
            <a:ext cx="14535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 idx="8"/>
          </p:nvPr>
        </p:nvSpPr>
        <p:spPr>
          <a:xfrm>
            <a:off x="276815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9"/>
          </p:nvPr>
        </p:nvSpPr>
        <p:spPr>
          <a:xfrm>
            <a:off x="2768157" y="3305175"/>
            <a:ext cx="12147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13"/>
          </p:nvPr>
        </p:nvSpPr>
        <p:spPr>
          <a:xfrm>
            <a:off x="6827907" y="2603650"/>
            <a:ext cx="15726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14"/>
          </p:nvPr>
        </p:nvSpPr>
        <p:spPr>
          <a:xfrm>
            <a:off x="6827907" y="2103438"/>
            <a:ext cx="904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5"/>
          </p:nvPr>
        </p:nvSpPr>
        <p:spPr>
          <a:xfrm>
            <a:off x="6827907" y="3305175"/>
            <a:ext cx="12675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06" name="Google Shape;106;p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07" name="Google Shape;107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" name="Google Shape;108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9" name="Google Shape;109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1398400" y="1481175"/>
            <a:ext cx="6807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2"/>
          </p:nvPr>
        </p:nvSpPr>
        <p:spPr>
          <a:xfrm>
            <a:off x="13983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13984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3"/>
          </p:nvPr>
        </p:nvSpPr>
        <p:spPr>
          <a:xfrm>
            <a:off x="381289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"/>
          </p:nvPr>
        </p:nvSpPr>
        <p:spPr>
          <a:xfrm>
            <a:off x="381290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 idx="5"/>
          </p:nvPr>
        </p:nvSpPr>
        <p:spPr>
          <a:xfrm>
            <a:off x="6227442" y="3060850"/>
            <a:ext cx="1902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6"/>
          </p:nvPr>
        </p:nvSpPr>
        <p:spPr>
          <a:xfrm>
            <a:off x="6227450" y="3457575"/>
            <a:ext cx="1902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" name="Google Shape;15;p3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6;p3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3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3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2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45" name="Google Shape;145;p2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" name="Google Shape;146;p2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47" name="Google Shape;147;p2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1244350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124435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/>
          </p:nvPr>
        </p:nvSpPr>
        <p:spPr>
          <a:xfrm>
            <a:off x="3523225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3"/>
          </p:nvPr>
        </p:nvSpPr>
        <p:spPr>
          <a:xfrm>
            <a:off x="3523225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4"/>
          </p:nvPr>
        </p:nvSpPr>
        <p:spPr>
          <a:xfrm>
            <a:off x="5802101" y="3670450"/>
            <a:ext cx="2104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5"/>
          </p:nvPr>
        </p:nvSpPr>
        <p:spPr>
          <a:xfrm>
            <a:off x="5802100" y="4067175"/>
            <a:ext cx="21045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6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2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59" name="Google Shape;159;p2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" name="Google Shape;160;p2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1" name="Google Shape;161;p2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29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1578672" y="2070250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>
            <a:off x="3086468" y="2070250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2"/>
          </p:nvPr>
        </p:nvSpPr>
        <p:spPr>
          <a:xfrm>
            <a:off x="4256762" y="377062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3"/>
          </p:nvPr>
        </p:nvSpPr>
        <p:spPr>
          <a:xfrm>
            <a:off x="5795473" y="377062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4"/>
          </p:nvPr>
        </p:nvSpPr>
        <p:spPr>
          <a:xfrm>
            <a:off x="2916323" y="2913375"/>
            <a:ext cx="1335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5"/>
          </p:nvPr>
        </p:nvSpPr>
        <p:spPr>
          <a:xfrm>
            <a:off x="4458102" y="2913375"/>
            <a:ext cx="1939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6"/>
          </p:nvPr>
        </p:nvSpPr>
        <p:spPr>
          <a:xfrm>
            <a:off x="714300" y="8544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 idx="7"/>
          </p:nvPr>
        </p:nvSpPr>
        <p:spPr>
          <a:xfrm>
            <a:off x="673970" y="2070250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8"/>
          </p:nvPr>
        </p:nvSpPr>
        <p:spPr>
          <a:xfrm>
            <a:off x="2011450" y="291337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 idx="9"/>
          </p:nvPr>
        </p:nvSpPr>
        <p:spPr>
          <a:xfrm>
            <a:off x="3358961" y="3770625"/>
            <a:ext cx="9048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 idx="3"/>
          </p:nvPr>
        </p:nvSpPr>
        <p:spPr>
          <a:xfrm>
            <a:off x="176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4"/>
          </p:nvPr>
        </p:nvSpPr>
        <p:spPr>
          <a:xfrm>
            <a:off x="176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7"/>
          </p:nvPr>
        </p:nvSpPr>
        <p:spPr>
          <a:xfrm>
            <a:off x="5874375" y="2652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8"/>
          </p:nvPr>
        </p:nvSpPr>
        <p:spPr>
          <a:xfrm>
            <a:off x="5874375" y="3049700"/>
            <a:ext cx="22767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6" name="Google Shape;186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2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1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3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4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5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6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7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8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0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 idx="2"/>
          </p:nvPr>
        </p:nvSpPr>
        <p:spPr>
          <a:xfrm>
            <a:off x="138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1"/>
          </p:nvPr>
        </p:nvSpPr>
        <p:spPr>
          <a:xfrm>
            <a:off x="138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 idx="3"/>
          </p:nvPr>
        </p:nvSpPr>
        <p:spPr>
          <a:xfrm>
            <a:off x="138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4"/>
          </p:nvPr>
        </p:nvSpPr>
        <p:spPr>
          <a:xfrm>
            <a:off x="138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5"/>
          </p:nvPr>
        </p:nvSpPr>
        <p:spPr>
          <a:xfrm>
            <a:off x="5493375" y="200396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6"/>
          </p:nvPr>
        </p:nvSpPr>
        <p:spPr>
          <a:xfrm>
            <a:off x="5493375" y="2360975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7"/>
          </p:nvPr>
        </p:nvSpPr>
        <p:spPr>
          <a:xfrm>
            <a:off x="5493375" y="326808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8"/>
          </p:nvPr>
        </p:nvSpPr>
        <p:spPr>
          <a:xfrm>
            <a:off x="5493375" y="3625101"/>
            <a:ext cx="22767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13" name="Google Shape;213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" name="Google Shape;214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15" name="Google Shape;215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2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19" name="Google Shape;219;p2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20" name="Google Shape;220;p2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1" name="Google Shape;221;p2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22" name="Google Shape;222;p2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2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2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25" name="Google Shape;225;p2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729137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72915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title" idx="2"/>
          </p:nvPr>
        </p:nvSpPr>
        <p:spPr>
          <a:xfrm>
            <a:off x="4788806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3"/>
          </p:nvPr>
        </p:nvSpPr>
        <p:spPr>
          <a:xfrm>
            <a:off x="4788801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title" idx="4"/>
          </p:nvPr>
        </p:nvSpPr>
        <p:spPr>
          <a:xfrm>
            <a:off x="275899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5"/>
          </p:nvPr>
        </p:nvSpPr>
        <p:spPr>
          <a:xfrm>
            <a:off x="2758989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title" idx="6"/>
          </p:nvPr>
        </p:nvSpPr>
        <p:spPr>
          <a:xfrm>
            <a:off x="6818660" y="1994050"/>
            <a:ext cx="1590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7"/>
          </p:nvPr>
        </p:nvSpPr>
        <p:spPr>
          <a:xfrm>
            <a:off x="6818636" y="3305175"/>
            <a:ext cx="15909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 idx="8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 idx="2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1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title" idx="3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4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5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6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 idx="7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8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9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13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 idx="14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subTitle" idx="15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8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50" name="Google Shape;250;p28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1" name="Google Shape;251;p28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52" name="Google Shape;252;p28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5" name="Google Shape;255;p28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56" name="Google Shape;256;p28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7" name="Google Shape;257;p28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8" name="Google Shape;258;p28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9" name="Google Shape;259;p28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28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28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62" name="Google Shape;262;p28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th columns">
  <p:cSld name="CUSTOM_24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title" idx="2"/>
          </p:nvPr>
        </p:nvSpPr>
        <p:spPr>
          <a:xfrm>
            <a:off x="706525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1"/>
          </p:nvPr>
        </p:nvSpPr>
        <p:spPr>
          <a:xfrm>
            <a:off x="708450" y="2002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 idx="3"/>
          </p:nvPr>
        </p:nvSpPr>
        <p:spPr>
          <a:xfrm>
            <a:off x="706525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subTitle" idx="4"/>
          </p:nvPr>
        </p:nvSpPr>
        <p:spPr>
          <a:xfrm>
            <a:off x="708450" y="2752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title" idx="5"/>
          </p:nvPr>
        </p:nvSpPr>
        <p:spPr>
          <a:xfrm>
            <a:off x="4557279" y="1632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subTitle" idx="6"/>
          </p:nvPr>
        </p:nvSpPr>
        <p:spPr>
          <a:xfrm>
            <a:off x="4559069" y="2002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 idx="7"/>
          </p:nvPr>
        </p:nvSpPr>
        <p:spPr>
          <a:xfrm>
            <a:off x="4557279" y="2383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subTitle" idx="8"/>
          </p:nvPr>
        </p:nvSpPr>
        <p:spPr>
          <a:xfrm>
            <a:off x="4559069" y="2752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title" idx="9"/>
          </p:nvPr>
        </p:nvSpPr>
        <p:spPr>
          <a:xfrm>
            <a:off x="706525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ubTitle" idx="13"/>
          </p:nvPr>
        </p:nvSpPr>
        <p:spPr>
          <a:xfrm>
            <a:off x="708450" y="42539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title" idx="14"/>
          </p:nvPr>
        </p:nvSpPr>
        <p:spPr>
          <a:xfrm>
            <a:off x="4557279" y="38843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subTitle" idx="15"/>
          </p:nvPr>
        </p:nvSpPr>
        <p:spPr>
          <a:xfrm>
            <a:off x="4559069" y="42539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title" idx="16"/>
          </p:nvPr>
        </p:nvSpPr>
        <p:spPr>
          <a:xfrm>
            <a:off x="706525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subTitle" idx="17"/>
          </p:nvPr>
        </p:nvSpPr>
        <p:spPr>
          <a:xfrm>
            <a:off x="708450" y="3503460"/>
            <a:ext cx="349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title" idx="18"/>
          </p:nvPr>
        </p:nvSpPr>
        <p:spPr>
          <a:xfrm>
            <a:off x="4557279" y="3133805"/>
            <a:ext cx="159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ubTitle" idx="19"/>
          </p:nvPr>
        </p:nvSpPr>
        <p:spPr>
          <a:xfrm>
            <a:off x="4559069" y="3503460"/>
            <a:ext cx="353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2" name="Google Shape;282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4" name="Google Shape;284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7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1501742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1"/>
          </p:nvPr>
        </p:nvSpPr>
        <p:spPr>
          <a:xfrm>
            <a:off x="1501742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title" idx="3"/>
          </p:nvPr>
        </p:nvSpPr>
        <p:spPr>
          <a:xfrm>
            <a:off x="1501754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subTitle" idx="4"/>
          </p:nvPr>
        </p:nvSpPr>
        <p:spPr>
          <a:xfrm>
            <a:off x="1501760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title" idx="5"/>
          </p:nvPr>
        </p:nvSpPr>
        <p:spPr>
          <a:xfrm>
            <a:off x="5360167" y="175249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subTitle" idx="6"/>
          </p:nvPr>
        </p:nvSpPr>
        <p:spPr>
          <a:xfrm>
            <a:off x="5360178" y="2111123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title" idx="7"/>
          </p:nvPr>
        </p:nvSpPr>
        <p:spPr>
          <a:xfrm>
            <a:off x="1501742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0" name="Google Shape;310;p30"/>
          <p:cNvSpPr txBox="1">
            <a:spLocks noGrp="1"/>
          </p:cNvSpPr>
          <p:nvPr>
            <p:ph type="subTitle" idx="8"/>
          </p:nvPr>
        </p:nvSpPr>
        <p:spPr>
          <a:xfrm>
            <a:off x="1501742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title" idx="9"/>
          </p:nvPr>
        </p:nvSpPr>
        <p:spPr>
          <a:xfrm>
            <a:off x="5360192" y="2654504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2" name="Google Shape;312;p30"/>
          <p:cNvSpPr txBox="1">
            <a:spLocks noGrp="1"/>
          </p:cNvSpPr>
          <p:nvPr>
            <p:ph type="subTitle" idx="13"/>
          </p:nvPr>
        </p:nvSpPr>
        <p:spPr>
          <a:xfrm>
            <a:off x="5360197" y="3013129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0"/>
          <p:cNvSpPr txBox="1">
            <a:spLocks noGrp="1"/>
          </p:cNvSpPr>
          <p:nvPr>
            <p:ph type="title" idx="14"/>
          </p:nvPr>
        </p:nvSpPr>
        <p:spPr>
          <a:xfrm>
            <a:off x="5360167" y="3556523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5"/>
          </p:nvPr>
        </p:nvSpPr>
        <p:spPr>
          <a:xfrm>
            <a:off x="5360178" y="3915148"/>
            <a:ext cx="227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7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92275" y="1940525"/>
            <a:ext cx="307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4192275" y="2910275"/>
            <a:ext cx="30771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1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subTitle" idx="2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title" idx="3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22" name="Google Shape;322;p3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3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24" name="Google Shape;324;p3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7" name="Google Shape;327;p3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28" name="Google Shape;328;p3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29" name="Google Shape;329;p3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0" name="Google Shape;330;p3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31" name="Google Shape;331;p3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3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3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34" name="Google Shape;334;p3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2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37" name="Google Shape;337;p32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2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39" name="Google Shape;339;p32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2" name="Google Shape;342;p32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43" name="Google Shape;343;p32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44" name="Google Shape;344;p32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5" name="Google Shape;345;p32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46" name="Google Shape;346;p32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32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32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49" name="Google Shape;349;p32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p32"/>
          <p:cNvSpPr txBox="1">
            <a:spLocks noGrp="1"/>
          </p:cNvSpPr>
          <p:nvPr>
            <p:ph type="title"/>
          </p:nvPr>
        </p:nvSpPr>
        <p:spPr>
          <a:xfrm>
            <a:off x="2279759" y="352195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subTitle" idx="1"/>
          </p:nvPr>
        </p:nvSpPr>
        <p:spPr>
          <a:xfrm>
            <a:off x="5352750" y="1858275"/>
            <a:ext cx="2563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subTitle" idx="2"/>
          </p:nvPr>
        </p:nvSpPr>
        <p:spPr>
          <a:xfrm>
            <a:off x="5352750" y="3284950"/>
            <a:ext cx="25635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2"/>
          <p:cNvSpPr txBox="1">
            <a:spLocks noGrp="1"/>
          </p:cNvSpPr>
          <p:nvPr>
            <p:ph type="title" idx="3"/>
          </p:nvPr>
        </p:nvSpPr>
        <p:spPr>
          <a:xfrm>
            <a:off x="2279752" y="2065100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4" name="Google Shape;354;p32"/>
          <p:cNvSpPr txBox="1">
            <a:spLocks noGrp="1"/>
          </p:cNvSpPr>
          <p:nvPr>
            <p:ph type="title" idx="4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1"/>
          </p:nvPr>
        </p:nvSpPr>
        <p:spPr>
          <a:xfrm>
            <a:off x="4239625" y="1787075"/>
            <a:ext cx="34473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title" idx="3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4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title" idx="5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ubTitle" idx="6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3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3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65" name="Google Shape;365;p3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6" name="Google Shape;366;p3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67" name="Google Shape;367;p3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0" name="Google Shape;370;p3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71" name="Google Shape;371;p3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72" name="Google Shape;372;p3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3" name="Google Shape;373;p3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74" name="Google Shape;374;p3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3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3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377" name="Google Shape;377;p3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78" name="Google Shape;378;p34"/>
          <p:cNvSpPr txBox="1">
            <a:spLocks noGrp="1"/>
          </p:cNvSpPr>
          <p:nvPr>
            <p:ph type="title"/>
          </p:nvPr>
        </p:nvSpPr>
        <p:spPr>
          <a:xfrm>
            <a:off x="2792375" y="1413700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9" name="Google Shape;379;p34"/>
          <p:cNvSpPr txBox="1">
            <a:spLocks noGrp="1"/>
          </p:cNvSpPr>
          <p:nvPr>
            <p:ph type="subTitle" idx="1"/>
          </p:nvPr>
        </p:nvSpPr>
        <p:spPr>
          <a:xfrm>
            <a:off x="2792400" y="2185483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 idx="2"/>
          </p:nvPr>
        </p:nvSpPr>
        <p:spPr>
          <a:xfrm>
            <a:off x="43917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3"/>
          </p:nvPr>
        </p:nvSpPr>
        <p:spPr>
          <a:xfrm>
            <a:off x="439175" y="3754328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title" idx="4"/>
          </p:nvPr>
        </p:nvSpPr>
        <p:spPr>
          <a:xfrm>
            <a:off x="4927525" y="2982575"/>
            <a:ext cx="37773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5"/>
          </p:nvPr>
        </p:nvSpPr>
        <p:spPr>
          <a:xfrm>
            <a:off x="4927525" y="3754330"/>
            <a:ext cx="37773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2">
  <p:cSld name="CUSTOM_2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title" idx="2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title" idx="3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1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title" idx="4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5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 idx="6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title" idx="7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8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title" idx="9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3">
  <p:cSld name="CUSTOM_2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397" name="Google Shape;397;p3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8" name="Google Shape;398;p3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99" name="Google Shape;399;p3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3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2" name="Google Shape;402;p3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03" name="Google Shape;403;p3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04" name="Google Shape;404;p3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5" name="Google Shape;405;p3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06" name="Google Shape;406;p3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3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3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409" name="Google Shape;409;p3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6"/>
          <p:cNvSpPr txBox="1">
            <a:spLocks noGrp="1"/>
          </p:cNvSpPr>
          <p:nvPr>
            <p:ph type="title" idx="2"/>
          </p:nvPr>
        </p:nvSpPr>
        <p:spPr>
          <a:xfrm>
            <a:off x="6153001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2" name="Google Shape;412;p36"/>
          <p:cNvSpPr txBox="1">
            <a:spLocks noGrp="1"/>
          </p:cNvSpPr>
          <p:nvPr>
            <p:ph type="title" idx="3"/>
          </p:nvPr>
        </p:nvSpPr>
        <p:spPr>
          <a:xfrm>
            <a:off x="1214000" y="2119731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3" name="Google Shape;413;p36"/>
          <p:cNvSpPr txBox="1">
            <a:spLocks noGrp="1"/>
          </p:cNvSpPr>
          <p:nvPr>
            <p:ph type="subTitle" idx="1"/>
          </p:nvPr>
        </p:nvSpPr>
        <p:spPr>
          <a:xfrm>
            <a:off x="36835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6"/>
          <p:cNvSpPr txBox="1">
            <a:spLocks noGrp="1"/>
          </p:cNvSpPr>
          <p:nvPr>
            <p:ph type="title" idx="4"/>
          </p:nvPr>
        </p:nvSpPr>
        <p:spPr>
          <a:xfrm>
            <a:off x="3683505" y="2119725"/>
            <a:ext cx="1653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5" name="Google Shape;415;p36"/>
          <p:cNvSpPr txBox="1">
            <a:spLocks noGrp="1"/>
          </p:cNvSpPr>
          <p:nvPr>
            <p:ph type="subTitle" idx="5"/>
          </p:nvPr>
        </p:nvSpPr>
        <p:spPr>
          <a:xfrm>
            <a:off x="1214000" y="3704737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6"/>
          <p:cNvSpPr txBox="1">
            <a:spLocks noGrp="1"/>
          </p:cNvSpPr>
          <p:nvPr>
            <p:ph type="title" idx="6"/>
          </p:nvPr>
        </p:nvSpPr>
        <p:spPr>
          <a:xfrm>
            <a:off x="36835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7" name="Google Shape;417;p36"/>
          <p:cNvSpPr txBox="1">
            <a:spLocks noGrp="1"/>
          </p:cNvSpPr>
          <p:nvPr>
            <p:ph type="title" idx="7"/>
          </p:nvPr>
        </p:nvSpPr>
        <p:spPr>
          <a:xfrm>
            <a:off x="1214000" y="329602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8" name="Google Shape;418;p36"/>
          <p:cNvSpPr txBox="1">
            <a:spLocks noGrp="1"/>
          </p:cNvSpPr>
          <p:nvPr>
            <p:ph type="subTitle" idx="8"/>
          </p:nvPr>
        </p:nvSpPr>
        <p:spPr>
          <a:xfrm>
            <a:off x="6153000" y="3699800"/>
            <a:ext cx="16539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36"/>
          <p:cNvSpPr txBox="1">
            <a:spLocks noGrp="1"/>
          </p:cNvSpPr>
          <p:nvPr>
            <p:ph type="title" idx="9"/>
          </p:nvPr>
        </p:nvSpPr>
        <p:spPr>
          <a:xfrm>
            <a:off x="6153000" y="3292475"/>
            <a:ext cx="16539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28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1768000" y="2483450"/>
            <a:ext cx="21576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4500075" y="2483450"/>
            <a:ext cx="23967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title" idx="2"/>
          </p:nvPr>
        </p:nvSpPr>
        <p:spPr>
          <a:xfrm>
            <a:off x="1233500" y="1049175"/>
            <a:ext cx="67293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3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29" name="Google Shape;429;p3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3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1" name="Google Shape;431;p3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5" name="Google Shape;435;p39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4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38" name="Google Shape;438;p4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" name="Google Shape;439;p4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40" name="Google Shape;440;p4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4" name="Google Shape;444;p40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" name="Google Shape;28;p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" name="Google Shape;29;p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30" name="Google Shape;30;p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36" name="Google Shape;36;p5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37" name="Google Shape;37;p5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" name="Google Shape;38;p5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9" name="Google Shape;39;p5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42" name="Google Shape;42;p5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>
            <a:spLocks noGrp="1"/>
          </p:cNvSpPr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7" name="Google Shape;447;p41"/>
          <p:cNvSpPr txBox="1">
            <a:spLocks noGrp="1"/>
          </p:cNvSpPr>
          <p:nvPr>
            <p:ph type="subTitle" idx="1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41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49" name="Google Shape;449;p41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0" name="Google Shape;450;p41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51" name="Google Shape;451;p41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41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1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4" name="Google Shape;454;p41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55" name="Google Shape;455;p41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56" name="Google Shape;456;p41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7" name="Google Shape;457;p41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58" name="Google Shape;458;p41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41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41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461" name="Google Shape;461;p41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 txBox="1">
            <a:spLocks noGrp="1"/>
          </p:cNvSpPr>
          <p:nvPr>
            <p:ph type="title"/>
          </p:nvPr>
        </p:nvSpPr>
        <p:spPr>
          <a:xfrm>
            <a:off x="2452050" y="1550913"/>
            <a:ext cx="42399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4" name="Google Shape;464;p42"/>
          <p:cNvSpPr txBox="1">
            <a:spLocks noGrp="1"/>
          </p:cNvSpPr>
          <p:nvPr>
            <p:ph type="subTitle" idx="1"/>
          </p:nvPr>
        </p:nvSpPr>
        <p:spPr>
          <a:xfrm>
            <a:off x="2860800" y="2520675"/>
            <a:ext cx="3422400" cy="14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4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>
            <a:spLocks noGrp="1"/>
          </p:cNvSpPr>
          <p:nvPr>
            <p:ph type="title"/>
          </p:nvPr>
        </p:nvSpPr>
        <p:spPr>
          <a:xfrm>
            <a:off x="4382596" y="1140194"/>
            <a:ext cx="34224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7" name="Google Shape;467;p43"/>
          <p:cNvSpPr txBox="1">
            <a:spLocks noGrp="1"/>
          </p:cNvSpPr>
          <p:nvPr>
            <p:ph type="subTitle" idx="1"/>
          </p:nvPr>
        </p:nvSpPr>
        <p:spPr>
          <a:xfrm>
            <a:off x="4382596" y="2109944"/>
            <a:ext cx="3422400" cy="2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9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70" name="Google Shape;470;p4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1" name="Google Shape;471;p4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72" name="Google Shape;472;p4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5" name="Google Shape;475;p4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76" name="Google Shape;476;p4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77" name="Google Shape;477;p4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8" name="Google Shape;478;p4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479" name="Google Shape;479;p4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4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4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482" name="Google Shape;482;p4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83" name="Google Shape;483;p44"/>
          <p:cNvSpPr txBox="1">
            <a:spLocks noGrp="1"/>
          </p:cNvSpPr>
          <p:nvPr>
            <p:ph type="title"/>
          </p:nvPr>
        </p:nvSpPr>
        <p:spPr>
          <a:xfrm>
            <a:off x="5266075" y="1983475"/>
            <a:ext cx="28812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4" name="Google Shape;484;p44"/>
          <p:cNvSpPr txBox="1">
            <a:spLocks noGrp="1"/>
          </p:cNvSpPr>
          <p:nvPr>
            <p:ph type="subTitle" idx="1"/>
          </p:nvPr>
        </p:nvSpPr>
        <p:spPr>
          <a:xfrm>
            <a:off x="5273475" y="2846800"/>
            <a:ext cx="28812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 txBox="1">
            <a:spLocks noGrp="1"/>
          </p:cNvSpPr>
          <p:nvPr>
            <p:ph type="title"/>
          </p:nvPr>
        </p:nvSpPr>
        <p:spPr>
          <a:xfrm>
            <a:off x="1090750" y="1837925"/>
            <a:ext cx="2694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45"/>
          <p:cNvSpPr txBox="1">
            <a:spLocks noGrp="1"/>
          </p:cNvSpPr>
          <p:nvPr>
            <p:ph type="subTitle" idx="1"/>
          </p:nvPr>
        </p:nvSpPr>
        <p:spPr>
          <a:xfrm>
            <a:off x="1090750" y="2514675"/>
            <a:ext cx="26940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0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ctrTitle"/>
          </p:nvPr>
        </p:nvSpPr>
        <p:spPr>
          <a:xfrm>
            <a:off x="2712200" y="1485885"/>
            <a:ext cx="3946200" cy="19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4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92" name="Google Shape;492;p4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3" name="Google Shape;493;p4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94" name="Google Shape;494;p4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7" name="Google Shape;497;p47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498" name="Google Shape;498;p47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499" name="Google Shape;499;p47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0" name="Google Shape;500;p47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01" name="Google Shape;501;p47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47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47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504" name="Google Shape;504;p47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05" name="Google Shape;505;p4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48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508" name="Google Shape;508;p4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48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514" name="Google Shape;514;p4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name="adj" fmla="val 460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6588804" y="965036"/>
              <a:ext cx="78697" cy="7869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6461401" y="965036"/>
              <a:ext cx="78471" cy="7869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6314155" y="963911"/>
              <a:ext cx="95158" cy="80952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48"/>
          <p:cNvSpPr txBox="1">
            <a:spLocks noGrp="1"/>
          </p:cNvSpPr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0" name="Google Shape;520;p48"/>
          <p:cNvSpPr txBox="1">
            <a:spLocks noGrp="1"/>
          </p:cNvSpPr>
          <p:nvPr>
            <p:ph type="subTitle" idx="1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8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en" sz="9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en" sz="9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lang="en" sz="9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4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24" name="Google Shape;524;p4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5" name="Google Shape;525;p4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26" name="Google Shape;526;p4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4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4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5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31" name="Google Shape;531;p5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" name="Google Shape;532;p5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33" name="Google Shape;533;p5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6" name="Google Shape;536;p5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537" name="Google Shape;537;p5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538" name="Google Shape;538;p5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9" name="Google Shape;539;p5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40" name="Google Shape;540;p5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p5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5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543" name="Google Shape;543;p5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44" name="Google Shape;544;p5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545" name="Google Shape;545;p5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546" name="Google Shape;546;p5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7" name="Google Shape;547;p5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548" name="Google Shape;548;p5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5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5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551" name="Google Shape;551;p5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2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3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1" name="Google Shape;51;p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" name="Google Shape;52;p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3" name="Google Shape;53;p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139225" y="3266953"/>
            <a:ext cx="42909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 txBox="1">
            <a:spLocks noGrp="1"/>
          </p:cNvSpPr>
          <p:nvPr>
            <p:ph type="ctrTitle"/>
          </p:nvPr>
        </p:nvSpPr>
        <p:spPr>
          <a:xfrm>
            <a:off x="-102809" y="861135"/>
            <a:ext cx="57615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 dirty="0"/>
              <a:t>IOT-Based Smart Health Monitoring System</a:t>
            </a:r>
            <a:br>
              <a:rPr lang="en" sz="3200" dirty="0"/>
            </a:br>
            <a:br>
              <a:rPr lang="en" sz="3200" dirty="0"/>
            </a:br>
            <a:endParaRPr sz="3200" dirty="0"/>
          </a:p>
        </p:txBody>
      </p:sp>
      <p:sp>
        <p:nvSpPr>
          <p:cNvPr id="557" name="Google Shape;557;p51"/>
          <p:cNvSpPr txBox="1"/>
          <p:nvPr/>
        </p:nvSpPr>
        <p:spPr>
          <a:xfrm>
            <a:off x="654998" y="3738342"/>
            <a:ext cx="4245886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Submitted to: Dr. Ujjaval Patel</a:t>
            </a:r>
            <a:endParaRPr sz="1100" b="0" i="0" u="none" strike="noStrike" cap="none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Group No -10</a:t>
            </a:r>
            <a:br>
              <a:rPr lang="en" sz="1100" b="0" i="0" u="none" strike="noStrike" cap="none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" sz="1100" b="0" i="0" u="none" strike="noStrike" cap="none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Disha Pol -012200300003007</a:t>
            </a:r>
            <a:br>
              <a:rPr lang="en" sz="1100" b="0" i="0" u="none" strike="noStrike" cap="none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" sz="1100" b="0" i="0" u="none" strike="noStrike" cap="none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Himil Prajapati – 01220030003011</a:t>
            </a:r>
            <a:br>
              <a:rPr lang="en" sz="1100" b="0" i="0" u="none" strike="noStrike" cap="none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en" sz="1100" b="0" i="0" u="none" strike="noStrike" cap="none" dirty="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Pratham Doshi - 01220030003025</a:t>
            </a:r>
            <a:endParaRPr sz="1100" b="0" i="0" u="none" strike="noStrike" cap="none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58" name="Google Shape;558;p51"/>
          <p:cNvSpPr/>
          <p:nvPr/>
        </p:nvSpPr>
        <p:spPr>
          <a:xfrm>
            <a:off x="7714524" y="1026253"/>
            <a:ext cx="665151" cy="661225"/>
          </a:xfrm>
          <a:custGeom>
            <a:avLst/>
            <a:gdLst/>
            <a:ahLst/>
            <a:cxnLst/>
            <a:rect l="l" t="t" r="r" b="b"/>
            <a:pathLst>
              <a:path w="9148" h="9094" extrusionOk="0">
                <a:moveTo>
                  <a:pt x="4561" y="2153"/>
                </a:moveTo>
                <a:cubicBezTo>
                  <a:pt x="4628" y="2153"/>
                  <a:pt x="4697" y="2157"/>
                  <a:pt x="4770" y="2164"/>
                </a:cubicBezTo>
                <a:cubicBezTo>
                  <a:pt x="4799" y="2164"/>
                  <a:pt x="4828" y="2164"/>
                  <a:pt x="4871" y="2179"/>
                </a:cubicBezTo>
                <a:lnTo>
                  <a:pt x="4972" y="2193"/>
                </a:lnTo>
                <a:cubicBezTo>
                  <a:pt x="5001" y="2193"/>
                  <a:pt x="5030" y="2193"/>
                  <a:pt x="5074" y="2208"/>
                </a:cubicBezTo>
                <a:cubicBezTo>
                  <a:pt x="5146" y="2222"/>
                  <a:pt x="5233" y="2251"/>
                  <a:pt x="5320" y="2280"/>
                </a:cubicBezTo>
                <a:lnTo>
                  <a:pt x="5393" y="2295"/>
                </a:lnTo>
                <a:cubicBezTo>
                  <a:pt x="5494" y="2338"/>
                  <a:pt x="5610" y="2382"/>
                  <a:pt x="5712" y="2440"/>
                </a:cubicBezTo>
                <a:cubicBezTo>
                  <a:pt x="5755" y="2469"/>
                  <a:pt x="5784" y="2483"/>
                  <a:pt x="5813" y="2498"/>
                </a:cubicBezTo>
                <a:cubicBezTo>
                  <a:pt x="5842" y="2527"/>
                  <a:pt x="5886" y="2541"/>
                  <a:pt x="5915" y="2570"/>
                </a:cubicBezTo>
                <a:lnTo>
                  <a:pt x="6002" y="2628"/>
                </a:lnTo>
                <a:lnTo>
                  <a:pt x="6016" y="2643"/>
                </a:lnTo>
                <a:cubicBezTo>
                  <a:pt x="6045" y="2657"/>
                  <a:pt x="6074" y="2686"/>
                  <a:pt x="6103" y="2715"/>
                </a:cubicBezTo>
                <a:cubicBezTo>
                  <a:pt x="6132" y="2730"/>
                  <a:pt x="6161" y="2759"/>
                  <a:pt x="6190" y="2788"/>
                </a:cubicBezTo>
                <a:cubicBezTo>
                  <a:pt x="6248" y="2845"/>
                  <a:pt x="6306" y="2903"/>
                  <a:pt x="6364" y="2961"/>
                </a:cubicBezTo>
                <a:cubicBezTo>
                  <a:pt x="6379" y="2990"/>
                  <a:pt x="6408" y="3005"/>
                  <a:pt x="6422" y="3034"/>
                </a:cubicBezTo>
                <a:cubicBezTo>
                  <a:pt x="6466" y="3077"/>
                  <a:pt x="6495" y="3121"/>
                  <a:pt x="6524" y="3164"/>
                </a:cubicBezTo>
                <a:lnTo>
                  <a:pt x="6567" y="3222"/>
                </a:lnTo>
                <a:cubicBezTo>
                  <a:pt x="6625" y="3309"/>
                  <a:pt x="6668" y="3382"/>
                  <a:pt x="6712" y="3469"/>
                </a:cubicBezTo>
                <a:cubicBezTo>
                  <a:pt x="6726" y="3498"/>
                  <a:pt x="6741" y="3527"/>
                  <a:pt x="6755" y="3556"/>
                </a:cubicBezTo>
                <a:lnTo>
                  <a:pt x="6770" y="3570"/>
                </a:lnTo>
                <a:cubicBezTo>
                  <a:pt x="6784" y="3614"/>
                  <a:pt x="6799" y="3643"/>
                  <a:pt x="6813" y="3686"/>
                </a:cubicBezTo>
                <a:lnTo>
                  <a:pt x="6813" y="3701"/>
                </a:lnTo>
                <a:cubicBezTo>
                  <a:pt x="6828" y="3730"/>
                  <a:pt x="6828" y="3759"/>
                  <a:pt x="6842" y="3788"/>
                </a:cubicBezTo>
                <a:cubicBezTo>
                  <a:pt x="6857" y="3802"/>
                  <a:pt x="6857" y="3817"/>
                  <a:pt x="6857" y="3846"/>
                </a:cubicBezTo>
                <a:cubicBezTo>
                  <a:pt x="6886" y="3918"/>
                  <a:pt x="6900" y="3991"/>
                  <a:pt x="6929" y="4078"/>
                </a:cubicBezTo>
                <a:cubicBezTo>
                  <a:pt x="6929" y="4107"/>
                  <a:pt x="6929" y="4121"/>
                  <a:pt x="6944" y="4150"/>
                </a:cubicBezTo>
                <a:cubicBezTo>
                  <a:pt x="6944" y="4208"/>
                  <a:pt x="6958" y="4266"/>
                  <a:pt x="6973" y="4324"/>
                </a:cubicBezTo>
                <a:cubicBezTo>
                  <a:pt x="6973" y="4382"/>
                  <a:pt x="6973" y="4498"/>
                  <a:pt x="6973" y="4585"/>
                </a:cubicBezTo>
                <a:cubicBezTo>
                  <a:pt x="6973" y="4657"/>
                  <a:pt x="6987" y="4701"/>
                  <a:pt x="6987" y="4788"/>
                </a:cubicBezTo>
                <a:cubicBezTo>
                  <a:pt x="6987" y="4788"/>
                  <a:pt x="6987" y="4802"/>
                  <a:pt x="6987" y="4802"/>
                </a:cubicBezTo>
                <a:lnTo>
                  <a:pt x="6973" y="4933"/>
                </a:lnTo>
                <a:cubicBezTo>
                  <a:pt x="6973" y="4976"/>
                  <a:pt x="6958" y="5005"/>
                  <a:pt x="6944" y="5049"/>
                </a:cubicBezTo>
                <a:cubicBezTo>
                  <a:pt x="6929" y="5136"/>
                  <a:pt x="6900" y="5208"/>
                  <a:pt x="6871" y="5295"/>
                </a:cubicBezTo>
                <a:cubicBezTo>
                  <a:pt x="6857" y="5339"/>
                  <a:pt x="6842" y="5382"/>
                  <a:pt x="6828" y="5426"/>
                </a:cubicBezTo>
                <a:cubicBezTo>
                  <a:pt x="6813" y="5484"/>
                  <a:pt x="6799" y="5513"/>
                  <a:pt x="6770" y="5556"/>
                </a:cubicBezTo>
                <a:lnTo>
                  <a:pt x="6726" y="5643"/>
                </a:lnTo>
                <a:cubicBezTo>
                  <a:pt x="6697" y="5716"/>
                  <a:pt x="6639" y="5788"/>
                  <a:pt x="6596" y="5861"/>
                </a:cubicBezTo>
                <a:lnTo>
                  <a:pt x="6553" y="5919"/>
                </a:lnTo>
                <a:cubicBezTo>
                  <a:pt x="6553" y="5933"/>
                  <a:pt x="6553" y="5948"/>
                  <a:pt x="6538" y="5948"/>
                </a:cubicBezTo>
                <a:lnTo>
                  <a:pt x="6495" y="6020"/>
                </a:lnTo>
                <a:lnTo>
                  <a:pt x="6422" y="6093"/>
                </a:lnTo>
                <a:cubicBezTo>
                  <a:pt x="6379" y="6151"/>
                  <a:pt x="6335" y="6194"/>
                  <a:pt x="6292" y="6237"/>
                </a:cubicBezTo>
                <a:cubicBezTo>
                  <a:pt x="6263" y="6266"/>
                  <a:pt x="6248" y="6281"/>
                  <a:pt x="6219" y="6310"/>
                </a:cubicBezTo>
                <a:lnTo>
                  <a:pt x="6161" y="6368"/>
                </a:lnTo>
                <a:lnTo>
                  <a:pt x="6060" y="6440"/>
                </a:lnTo>
                <a:cubicBezTo>
                  <a:pt x="5973" y="6513"/>
                  <a:pt x="5900" y="6571"/>
                  <a:pt x="5813" y="6614"/>
                </a:cubicBezTo>
                <a:lnTo>
                  <a:pt x="5726" y="6672"/>
                </a:lnTo>
                <a:lnTo>
                  <a:pt x="5625" y="6716"/>
                </a:lnTo>
                <a:lnTo>
                  <a:pt x="5538" y="6759"/>
                </a:lnTo>
                <a:lnTo>
                  <a:pt x="5378" y="6817"/>
                </a:lnTo>
                <a:cubicBezTo>
                  <a:pt x="5349" y="6832"/>
                  <a:pt x="5306" y="6846"/>
                  <a:pt x="5277" y="6846"/>
                </a:cubicBezTo>
                <a:cubicBezTo>
                  <a:pt x="5219" y="6875"/>
                  <a:pt x="5146" y="6890"/>
                  <a:pt x="5088" y="6904"/>
                </a:cubicBezTo>
                <a:cubicBezTo>
                  <a:pt x="5045" y="6904"/>
                  <a:pt x="5016" y="6919"/>
                  <a:pt x="4987" y="6919"/>
                </a:cubicBezTo>
                <a:cubicBezTo>
                  <a:pt x="4944" y="6933"/>
                  <a:pt x="4915" y="6933"/>
                  <a:pt x="4886" y="6933"/>
                </a:cubicBezTo>
                <a:cubicBezTo>
                  <a:pt x="4763" y="6944"/>
                  <a:pt x="4640" y="6954"/>
                  <a:pt x="4517" y="6954"/>
                </a:cubicBezTo>
                <a:cubicBezTo>
                  <a:pt x="4466" y="6954"/>
                  <a:pt x="4415" y="6952"/>
                  <a:pt x="4364" y="6948"/>
                </a:cubicBezTo>
                <a:cubicBezTo>
                  <a:pt x="4335" y="6948"/>
                  <a:pt x="4306" y="6933"/>
                  <a:pt x="4277" y="6933"/>
                </a:cubicBezTo>
                <a:cubicBezTo>
                  <a:pt x="4233" y="6933"/>
                  <a:pt x="4204" y="6933"/>
                  <a:pt x="4175" y="6919"/>
                </a:cubicBezTo>
                <a:cubicBezTo>
                  <a:pt x="4132" y="6919"/>
                  <a:pt x="4103" y="6904"/>
                  <a:pt x="4074" y="6904"/>
                </a:cubicBezTo>
                <a:cubicBezTo>
                  <a:pt x="3958" y="6875"/>
                  <a:pt x="3842" y="6846"/>
                  <a:pt x="3726" y="6803"/>
                </a:cubicBezTo>
                <a:cubicBezTo>
                  <a:pt x="3697" y="6788"/>
                  <a:pt x="3668" y="6788"/>
                  <a:pt x="3624" y="6774"/>
                </a:cubicBezTo>
                <a:lnTo>
                  <a:pt x="3523" y="6730"/>
                </a:lnTo>
                <a:lnTo>
                  <a:pt x="3508" y="6730"/>
                </a:lnTo>
                <a:cubicBezTo>
                  <a:pt x="3479" y="6716"/>
                  <a:pt x="3450" y="6701"/>
                  <a:pt x="3407" y="6687"/>
                </a:cubicBezTo>
                <a:cubicBezTo>
                  <a:pt x="3349" y="6643"/>
                  <a:pt x="3277" y="6600"/>
                  <a:pt x="3219" y="6556"/>
                </a:cubicBezTo>
                <a:cubicBezTo>
                  <a:pt x="3175" y="6542"/>
                  <a:pt x="3146" y="6527"/>
                  <a:pt x="3117" y="6498"/>
                </a:cubicBezTo>
                <a:lnTo>
                  <a:pt x="3045" y="6440"/>
                </a:lnTo>
                <a:cubicBezTo>
                  <a:pt x="3001" y="6411"/>
                  <a:pt x="2972" y="6368"/>
                  <a:pt x="2929" y="6339"/>
                </a:cubicBezTo>
                <a:cubicBezTo>
                  <a:pt x="2900" y="6310"/>
                  <a:pt x="2871" y="6281"/>
                  <a:pt x="2827" y="6237"/>
                </a:cubicBezTo>
                <a:lnTo>
                  <a:pt x="2755" y="6151"/>
                </a:lnTo>
                <a:cubicBezTo>
                  <a:pt x="2653" y="6049"/>
                  <a:pt x="2581" y="5933"/>
                  <a:pt x="2494" y="5817"/>
                </a:cubicBezTo>
                <a:cubicBezTo>
                  <a:pt x="2479" y="5774"/>
                  <a:pt x="2465" y="5745"/>
                  <a:pt x="2436" y="5716"/>
                </a:cubicBezTo>
                <a:cubicBezTo>
                  <a:pt x="2421" y="5672"/>
                  <a:pt x="2392" y="5629"/>
                  <a:pt x="2378" y="5600"/>
                </a:cubicBezTo>
                <a:cubicBezTo>
                  <a:pt x="2363" y="5556"/>
                  <a:pt x="2363" y="5556"/>
                  <a:pt x="2349" y="5527"/>
                </a:cubicBezTo>
                <a:cubicBezTo>
                  <a:pt x="2349" y="5513"/>
                  <a:pt x="2334" y="5498"/>
                  <a:pt x="2334" y="5484"/>
                </a:cubicBezTo>
                <a:cubicBezTo>
                  <a:pt x="2334" y="5469"/>
                  <a:pt x="2320" y="5440"/>
                  <a:pt x="2305" y="5426"/>
                </a:cubicBezTo>
                <a:cubicBezTo>
                  <a:pt x="2305" y="5397"/>
                  <a:pt x="2291" y="5368"/>
                  <a:pt x="2276" y="5339"/>
                </a:cubicBezTo>
                <a:cubicBezTo>
                  <a:pt x="2276" y="5339"/>
                  <a:pt x="2276" y="5324"/>
                  <a:pt x="2276" y="5310"/>
                </a:cubicBezTo>
                <a:cubicBezTo>
                  <a:pt x="2262" y="5281"/>
                  <a:pt x="2247" y="5252"/>
                  <a:pt x="2247" y="5223"/>
                </a:cubicBezTo>
                <a:cubicBezTo>
                  <a:pt x="2233" y="5165"/>
                  <a:pt x="2218" y="5121"/>
                  <a:pt x="2204" y="5063"/>
                </a:cubicBezTo>
                <a:cubicBezTo>
                  <a:pt x="2204" y="5034"/>
                  <a:pt x="2189" y="5005"/>
                  <a:pt x="2189" y="4976"/>
                </a:cubicBezTo>
                <a:cubicBezTo>
                  <a:pt x="2175" y="4918"/>
                  <a:pt x="2160" y="4860"/>
                  <a:pt x="2160" y="4802"/>
                </a:cubicBezTo>
                <a:cubicBezTo>
                  <a:pt x="2160" y="4730"/>
                  <a:pt x="2146" y="4643"/>
                  <a:pt x="2146" y="4556"/>
                </a:cubicBezTo>
                <a:cubicBezTo>
                  <a:pt x="2146" y="4484"/>
                  <a:pt x="2160" y="4397"/>
                  <a:pt x="2160" y="4310"/>
                </a:cubicBezTo>
                <a:cubicBezTo>
                  <a:pt x="2160" y="4310"/>
                  <a:pt x="2160" y="4295"/>
                  <a:pt x="2160" y="4295"/>
                </a:cubicBezTo>
                <a:cubicBezTo>
                  <a:pt x="2160" y="4252"/>
                  <a:pt x="2175" y="4208"/>
                  <a:pt x="2175" y="4179"/>
                </a:cubicBezTo>
                <a:cubicBezTo>
                  <a:pt x="2189" y="4136"/>
                  <a:pt x="2189" y="4092"/>
                  <a:pt x="2204" y="4049"/>
                </a:cubicBezTo>
                <a:cubicBezTo>
                  <a:pt x="2218" y="3962"/>
                  <a:pt x="2247" y="3889"/>
                  <a:pt x="2262" y="3802"/>
                </a:cubicBezTo>
                <a:lnTo>
                  <a:pt x="2305" y="3715"/>
                </a:lnTo>
                <a:cubicBezTo>
                  <a:pt x="2305" y="3686"/>
                  <a:pt x="2320" y="3657"/>
                  <a:pt x="2334" y="3643"/>
                </a:cubicBezTo>
                <a:cubicBezTo>
                  <a:pt x="2334" y="3614"/>
                  <a:pt x="2349" y="3599"/>
                  <a:pt x="2349" y="3585"/>
                </a:cubicBezTo>
                <a:cubicBezTo>
                  <a:pt x="2363" y="3570"/>
                  <a:pt x="2378" y="3541"/>
                  <a:pt x="2378" y="3527"/>
                </a:cubicBezTo>
                <a:cubicBezTo>
                  <a:pt x="2407" y="3454"/>
                  <a:pt x="2450" y="3396"/>
                  <a:pt x="2479" y="3338"/>
                </a:cubicBezTo>
                <a:lnTo>
                  <a:pt x="2537" y="3251"/>
                </a:lnTo>
                <a:lnTo>
                  <a:pt x="2581" y="3179"/>
                </a:lnTo>
                <a:cubicBezTo>
                  <a:pt x="2610" y="3135"/>
                  <a:pt x="2639" y="3106"/>
                  <a:pt x="2668" y="3077"/>
                </a:cubicBezTo>
                <a:cubicBezTo>
                  <a:pt x="2697" y="3034"/>
                  <a:pt x="2711" y="3005"/>
                  <a:pt x="2740" y="2976"/>
                </a:cubicBezTo>
                <a:cubicBezTo>
                  <a:pt x="2769" y="2947"/>
                  <a:pt x="2798" y="2918"/>
                  <a:pt x="2827" y="2874"/>
                </a:cubicBezTo>
                <a:cubicBezTo>
                  <a:pt x="2987" y="2730"/>
                  <a:pt x="3146" y="2599"/>
                  <a:pt x="3334" y="2483"/>
                </a:cubicBezTo>
                <a:lnTo>
                  <a:pt x="3421" y="2440"/>
                </a:lnTo>
                <a:lnTo>
                  <a:pt x="3508" y="2396"/>
                </a:lnTo>
                <a:lnTo>
                  <a:pt x="3610" y="2353"/>
                </a:lnTo>
                <a:cubicBezTo>
                  <a:pt x="3653" y="2324"/>
                  <a:pt x="3711" y="2309"/>
                  <a:pt x="3769" y="2280"/>
                </a:cubicBezTo>
                <a:cubicBezTo>
                  <a:pt x="3798" y="2266"/>
                  <a:pt x="3827" y="2266"/>
                  <a:pt x="3856" y="2251"/>
                </a:cubicBezTo>
                <a:lnTo>
                  <a:pt x="3958" y="2222"/>
                </a:lnTo>
                <a:cubicBezTo>
                  <a:pt x="4016" y="2208"/>
                  <a:pt x="4088" y="2193"/>
                  <a:pt x="4161" y="2193"/>
                </a:cubicBezTo>
                <a:lnTo>
                  <a:pt x="4262" y="2179"/>
                </a:lnTo>
                <a:lnTo>
                  <a:pt x="4364" y="2164"/>
                </a:lnTo>
                <a:cubicBezTo>
                  <a:pt x="4429" y="2157"/>
                  <a:pt x="4494" y="2153"/>
                  <a:pt x="4561" y="2153"/>
                </a:cubicBezTo>
                <a:close/>
                <a:moveTo>
                  <a:pt x="4588" y="1"/>
                </a:moveTo>
                <a:cubicBezTo>
                  <a:pt x="4422" y="1"/>
                  <a:pt x="4255" y="12"/>
                  <a:pt x="4088" y="33"/>
                </a:cubicBezTo>
                <a:cubicBezTo>
                  <a:pt x="3827" y="62"/>
                  <a:pt x="3624" y="309"/>
                  <a:pt x="3653" y="570"/>
                </a:cubicBezTo>
                <a:lnTo>
                  <a:pt x="3653" y="613"/>
                </a:lnTo>
                <a:cubicBezTo>
                  <a:pt x="3653" y="642"/>
                  <a:pt x="3653" y="657"/>
                  <a:pt x="3653" y="686"/>
                </a:cubicBezTo>
                <a:cubicBezTo>
                  <a:pt x="3653" y="874"/>
                  <a:pt x="3552" y="1048"/>
                  <a:pt x="3378" y="1135"/>
                </a:cubicBezTo>
                <a:lnTo>
                  <a:pt x="3334" y="1149"/>
                </a:lnTo>
                <a:lnTo>
                  <a:pt x="3190" y="1207"/>
                </a:lnTo>
                <a:lnTo>
                  <a:pt x="3059" y="1265"/>
                </a:lnTo>
                <a:lnTo>
                  <a:pt x="3030" y="1280"/>
                </a:lnTo>
                <a:cubicBezTo>
                  <a:pt x="2964" y="1306"/>
                  <a:pt x="2895" y="1319"/>
                  <a:pt x="2827" y="1319"/>
                </a:cubicBezTo>
                <a:cubicBezTo>
                  <a:pt x="2673" y="1319"/>
                  <a:pt x="2526" y="1252"/>
                  <a:pt x="2436" y="1121"/>
                </a:cubicBezTo>
                <a:cubicBezTo>
                  <a:pt x="2336" y="985"/>
                  <a:pt x="2185" y="917"/>
                  <a:pt x="2030" y="917"/>
                </a:cubicBezTo>
                <a:cubicBezTo>
                  <a:pt x="1937" y="917"/>
                  <a:pt x="1841" y="941"/>
                  <a:pt x="1754" y="990"/>
                </a:cubicBezTo>
                <a:lnTo>
                  <a:pt x="1711" y="1019"/>
                </a:lnTo>
                <a:cubicBezTo>
                  <a:pt x="1465" y="1222"/>
                  <a:pt x="1233" y="1454"/>
                  <a:pt x="1030" y="1715"/>
                </a:cubicBezTo>
                <a:cubicBezTo>
                  <a:pt x="928" y="1845"/>
                  <a:pt x="885" y="2005"/>
                  <a:pt x="943" y="2164"/>
                </a:cubicBezTo>
                <a:cubicBezTo>
                  <a:pt x="957" y="2208"/>
                  <a:pt x="972" y="2251"/>
                  <a:pt x="1001" y="2295"/>
                </a:cubicBezTo>
                <a:cubicBezTo>
                  <a:pt x="1015" y="2324"/>
                  <a:pt x="1044" y="2367"/>
                  <a:pt x="1073" y="2382"/>
                </a:cubicBezTo>
                <a:lnTo>
                  <a:pt x="1117" y="2425"/>
                </a:lnTo>
                <a:cubicBezTo>
                  <a:pt x="1305" y="2570"/>
                  <a:pt x="1378" y="2817"/>
                  <a:pt x="1276" y="3034"/>
                </a:cubicBezTo>
                <a:cubicBezTo>
                  <a:pt x="1233" y="3135"/>
                  <a:pt x="1189" y="3237"/>
                  <a:pt x="1146" y="3338"/>
                </a:cubicBezTo>
                <a:cubicBezTo>
                  <a:pt x="1131" y="3396"/>
                  <a:pt x="1102" y="3454"/>
                  <a:pt x="1059" y="3498"/>
                </a:cubicBezTo>
                <a:cubicBezTo>
                  <a:pt x="1030" y="3527"/>
                  <a:pt x="1001" y="3541"/>
                  <a:pt x="972" y="3570"/>
                </a:cubicBezTo>
                <a:cubicBezTo>
                  <a:pt x="943" y="3585"/>
                  <a:pt x="899" y="3599"/>
                  <a:pt x="870" y="3614"/>
                </a:cubicBezTo>
                <a:cubicBezTo>
                  <a:pt x="841" y="3628"/>
                  <a:pt x="827" y="3643"/>
                  <a:pt x="798" y="3643"/>
                </a:cubicBezTo>
                <a:cubicBezTo>
                  <a:pt x="769" y="3650"/>
                  <a:pt x="740" y="3654"/>
                  <a:pt x="711" y="3654"/>
                </a:cubicBezTo>
                <a:cubicBezTo>
                  <a:pt x="682" y="3654"/>
                  <a:pt x="653" y="3650"/>
                  <a:pt x="624" y="3643"/>
                </a:cubicBezTo>
                <a:lnTo>
                  <a:pt x="450" y="3643"/>
                </a:lnTo>
                <a:cubicBezTo>
                  <a:pt x="232" y="3686"/>
                  <a:pt x="73" y="3860"/>
                  <a:pt x="44" y="4078"/>
                </a:cubicBezTo>
                <a:cubicBezTo>
                  <a:pt x="0" y="4397"/>
                  <a:pt x="0" y="4730"/>
                  <a:pt x="44" y="5049"/>
                </a:cubicBezTo>
                <a:cubicBezTo>
                  <a:pt x="70" y="5305"/>
                  <a:pt x="277" y="5494"/>
                  <a:pt x="525" y="5494"/>
                </a:cubicBezTo>
                <a:cubicBezTo>
                  <a:pt x="557" y="5494"/>
                  <a:pt x="590" y="5490"/>
                  <a:pt x="624" y="5484"/>
                </a:cubicBezTo>
                <a:lnTo>
                  <a:pt x="696" y="5484"/>
                </a:lnTo>
                <a:cubicBezTo>
                  <a:pt x="798" y="5484"/>
                  <a:pt x="885" y="5527"/>
                  <a:pt x="972" y="5571"/>
                </a:cubicBezTo>
                <a:cubicBezTo>
                  <a:pt x="1001" y="5585"/>
                  <a:pt x="1015" y="5614"/>
                  <a:pt x="1030" y="5629"/>
                </a:cubicBezTo>
                <a:cubicBezTo>
                  <a:pt x="1088" y="5672"/>
                  <a:pt x="1131" y="5730"/>
                  <a:pt x="1160" y="5803"/>
                </a:cubicBezTo>
                <a:cubicBezTo>
                  <a:pt x="1189" y="5904"/>
                  <a:pt x="1233" y="6006"/>
                  <a:pt x="1276" y="6107"/>
                </a:cubicBezTo>
                <a:cubicBezTo>
                  <a:pt x="1378" y="6310"/>
                  <a:pt x="1320" y="6527"/>
                  <a:pt x="1175" y="6672"/>
                </a:cubicBezTo>
                <a:lnTo>
                  <a:pt x="1117" y="6716"/>
                </a:lnTo>
                <a:cubicBezTo>
                  <a:pt x="1073" y="6745"/>
                  <a:pt x="1030" y="6788"/>
                  <a:pt x="1001" y="6846"/>
                </a:cubicBezTo>
                <a:cubicBezTo>
                  <a:pt x="972" y="6875"/>
                  <a:pt x="957" y="6919"/>
                  <a:pt x="943" y="6977"/>
                </a:cubicBezTo>
                <a:cubicBezTo>
                  <a:pt x="943" y="6991"/>
                  <a:pt x="943" y="7006"/>
                  <a:pt x="928" y="7020"/>
                </a:cubicBezTo>
                <a:lnTo>
                  <a:pt x="928" y="7064"/>
                </a:lnTo>
                <a:cubicBezTo>
                  <a:pt x="928" y="7078"/>
                  <a:pt x="928" y="7093"/>
                  <a:pt x="928" y="7107"/>
                </a:cubicBezTo>
                <a:lnTo>
                  <a:pt x="928" y="7122"/>
                </a:lnTo>
                <a:lnTo>
                  <a:pt x="928" y="7194"/>
                </a:lnTo>
                <a:cubicBezTo>
                  <a:pt x="943" y="7223"/>
                  <a:pt x="943" y="7238"/>
                  <a:pt x="957" y="7267"/>
                </a:cubicBezTo>
                <a:cubicBezTo>
                  <a:pt x="957" y="7267"/>
                  <a:pt x="957" y="7281"/>
                  <a:pt x="957" y="7281"/>
                </a:cubicBezTo>
                <a:cubicBezTo>
                  <a:pt x="972" y="7296"/>
                  <a:pt x="972" y="7325"/>
                  <a:pt x="986" y="7339"/>
                </a:cubicBezTo>
                <a:lnTo>
                  <a:pt x="986" y="7354"/>
                </a:lnTo>
                <a:cubicBezTo>
                  <a:pt x="1001" y="7368"/>
                  <a:pt x="1001" y="7383"/>
                  <a:pt x="1015" y="7397"/>
                </a:cubicBezTo>
                <a:cubicBezTo>
                  <a:pt x="1218" y="7658"/>
                  <a:pt x="1450" y="7890"/>
                  <a:pt x="1711" y="8093"/>
                </a:cubicBezTo>
                <a:cubicBezTo>
                  <a:pt x="1796" y="8166"/>
                  <a:pt x="1901" y="8198"/>
                  <a:pt x="2001" y="8198"/>
                </a:cubicBezTo>
                <a:cubicBezTo>
                  <a:pt x="2021" y="8198"/>
                  <a:pt x="2040" y="8197"/>
                  <a:pt x="2059" y="8194"/>
                </a:cubicBezTo>
                <a:cubicBezTo>
                  <a:pt x="2102" y="8194"/>
                  <a:pt x="2146" y="8180"/>
                  <a:pt x="2189" y="8165"/>
                </a:cubicBezTo>
                <a:cubicBezTo>
                  <a:pt x="2291" y="8136"/>
                  <a:pt x="2363" y="8078"/>
                  <a:pt x="2421" y="8006"/>
                </a:cubicBezTo>
                <a:lnTo>
                  <a:pt x="2465" y="7948"/>
                </a:lnTo>
                <a:cubicBezTo>
                  <a:pt x="2523" y="7905"/>
                  <a:pt x="2581" y="7861"/>
                  <a:pt x="2653" y="7832"/>
                </a:cubicBezTo>
                <a:lnTo>
                  <a:pt x="2827" y="7789"/>
                </a:lnTo>
                <a:cubicBezTo>
                  <a:pt x="2900" y="7803"/>
                  <a:pt x="2972" y="7818"/>
                  <a:pt x="3030" y="7847"/>
                </a:cubicBezTo>
                <a:cubicBezTo>
                  <a:pt x="3132" y="7890"/>
                  <a:pt x="3233" y="7933"/>
                  <a:pt x="3334" y="7962"/>
                </a:cubicBezTo>
                <a:cubicBezTo>
                  <a:pt x="3421" y="8006"/>
                  <a:pt x="3508" y="8064"/>
                  <a:pt x="3566" y="8151"/>
                </a:cubicBezTo>
                <a:cubicBezTo>
                  <a:pt x="3581" y="8180"/>
                  <a:pt x="3610" y="8209"/>
                  <a:pt x="3610" y="8252"/>
                </a:cubicBezTo>
                <a:cubicBezTo>
                  <a:pt x="3653" y="8325"/>
                  <a:pt x="3653" y="8412"/>
                  <a:pt x="3639" y="8499"/>
                </a:cubicBezTo>
                <a:cubicBezTo>
                  <a:pt x="3610" y="8760"/>
                  <a:pt x="3769" y="9006"/>
                  <a:pt x="4030" y="9064"/>
                </a:cubicBezTo>
                <a:lnTo>
                  <a:pt x="4074" y="9064"/>
                </a:lnTo>
                <a:cubicBezTo>
                  <a:pt x="4248" y="9079"/>
                  <a:pt x="4407" y="9093"/>
                  <a:pt x="4567" y="9093"/>
                </a:cubicBezTo>
                <a:cubicBezTo>
                  <a:pt x="4726" y="9093"/>
                  <a:pt x="4900" y="9079"/>
                  <a:pt x="5059" y="9064"/>
                </a:cubicBezTo>
                <a:cubicBezTo>
                  <a:pt x="5175" y="9050"/>
                  <a:pt x="5277" y="9006"/>
                  <a:pt x="5364" y="8919"/>
                </a:cubicBezTo>
                <a:cubicBezTo>
                  <a:pt x="5393" y="8876"/>
                  <a:pt x="5422" y="8847"/>
                  <a:pt x="5436" y="8803"/>
                </a:cubicBezTo>
                <a:cubicBezTo>
                  <a:pt x="5451" y="8789"/>
                  <a:pt x="5465" y="8774"/>
                  <a:pt x="5465" y="8745"/>
                </a:cubicBezTo>
                <a:cubicBezTo>
                  <a:pt x="5494" y="8673"/>
                  <a:pt x="5509" y="8586"/>
                  <a:pt x="5494" y="8499"/>
                </a:cubicBezTo>
                <a:cubicBezTo>
                  <a:pt x="5494" y="8470"/>
                  <a:pt x="5494" y="8441"/>
                  <a:pt x="5494" y="8426"/>
                </a:cubicBezTo>
                <a:cubicBezTo>
                  <a:pt x="5494" y="8209"/>
                  <a:pt x="5625" y="8020"/>
                  <a:pt x="5813" y="7948"/>
                </a:cubicBezTo>
                <a:cubicBezTo>
                  <a:pt x="5915" y="7919"/>
                  <a:pt x="6016" y="7876"/>
                  <a:pt x="6118" y="7832"/>
                </a:cubicBezTo>
                <a:cubicBezTo>
                  <a:pt x="6183" y="7796"/>
                  <a:pt x="6255" y="7778"/>
                  <a:pt x="6328" y="7778"/>
                </a:cubicBezTo>
                <a:cubicBezTo>
                  <a:pt x="6400" y="7778"/>
                  <a:pt x="6473" y="7796"/>
                  <a:pt x="6538" y="7832"/>
                </a:cubicBezTo>
                <a:cubicBezTo>
                  <a:pt x="6582" y="7847"/>
                  <a:pt x="6611" y="7876"/>
                  <a:pt x="6639" y="7890"/>
                </a:cubicBezTo>
                <a:cubicBezTo>
                  <a:pt x="6654" y="7905"/>
                  <a:pt x="6668" y="7919"/>
                  <a:pt x="6683" y="7933"/>
                </a:cubicBezTo>
                <a:cubicBezTo>
                  <a:pt x="6697" y="7948"/>
                  <a:pt x="6712" y="7962"/>
                  <a:pt x="6726" y="7977"/>
                </a:cubicBezTo>
                <a:cubicBezTo>
                  <a:pt x="6817" y="8113"/>
                  <a:pt x="6964" y="8181"/>
                  <a:pt x="7119" y="8181"/>
                </a:cubicBezTo>
                <a:cubicBezTo>
                  <a:pt x="7211" y="8181"/>
                  <a:pt x="7306" y="8156"/>
                  <a:pt x="7393" y="8107"/>
                </a:cubicBezTo>
                <a:lnTo>
                  <a:pt x="7437" y="8078"/>
                </a:lnTo>
                <a:cubicBezTo>
                  <a:pt x="7553" y="7977"/>
                  <a:pt x="7683" y="7861"/>
                  <a:pt x="7799" y="7745"/>
                </a:cubicBezTo>
                <a:cubicBezTo>
                  <a:pt x="7915" y="7629"/>
                  <a:pt x="8017" y="7513"/>
                  <a:pt x="8118" y="7383"/>
                </a:cubicBezTo>
                <a:cubicBezTo>
                  <a:pt x="8220" y="7252"/>
                  <a:pt x="8249" y="7093"/>
                  <a:pt x="8205" y="6933"/>
                </a:cubicBezTo>
                <a:cubicBezTo>
                  <a:pt x="8205" y="6904"/>
                  <a:pt x="8191" y="6890"/>
                  <a:pt x="8176" y="6861"/>
                </a:cubicBezTo>
                <a:cubicBezTo>
                  <a:pt x="8176" y="6846"/>
                  <a:pt x="8162" y="6817"/>
                  <a:pt x="8147" y="6803"/>
                </a:cubicBezTo>
                <a:cubicBezTo>
                  <a:pt x="8133" y="6774"/>
                  <a:pt x="8104" y="6745"/>
                  <a:pt x="8075" y="6716"/>
                </a:cubicBezTo>
                <a:lnTo>
                  <a:pt x="8031" y="6672"/>
                </a:lnTo>
                <a:cubicBezTo>
                  <a:pt x="8017" y="6658"/>
                  <a:pt x="8002" y="6658"/>
                  <a:pt x="7988" y="6643"/>
                </a:cubicBezTo>
                <a:cubicBezTo>
                  <a:pt x="7828" y="6498"/>
                  <a:pt x="7785" y="6266"/>
                  <a:pt x="7872" y="6078"/>
                </a:cubicBezTo>
                <a:cubicBezTo>
                  <a:pt x="7915" y="5977"/>
                  <a:pt x="7959" y="5875"/>
                  <a:pt x="8002" y="5774"/>
                </a:cubicBezTo>
                <a:cubicBezTo>
                  <a:pt x="8065" y="5571"/>
                  <a:pt x="8250" y="5446"/>
                  <a:pt x="8449" y="5446"/>
                </a:cubicBezTo>
                <a:cubicBezTo>
                  <a:pt x="8479" y="5446"/>
                  <a:pt x="8509" y="5449"/>
                  <a:pt x="8538" y="5455"/>
                </a:cubicBezTo>
                <a:cubicBezTo>
                  <a:pt x="8558" y="5457"/>
                  <a:pt x="8578" y="5458"/>
                  <a:pt x="8598" y="5458"/>
                </a:cubicBezTo>
                <a:cubicBezTo>
                  <a:pt x="8694" y="5458"/>
                  <a:pt x="8788" y="5430"/>
                  <a:pt x="8872" y="5382"/>
                </a:cubicBezTo>
                <a:cubicBezTo>
                  <a:pt x="8901" y="5368"/>
                  <a:pt x="8915" y="5353"/>
                  <a:pt x="8944" y="5339"/>
                </a:cubicBezTo>
                <a:lnTo>
                  <a:pt x="8973" y="5295"/>
                </a:lnTo>
                <a:cubicBezTo>
                  <a:pt x="8988" y="5295"/>
                  <a:pt x="8988" y="5281"/>
                  <a:pt x="9002" y="5266"/>
                </a:cubicBezTo>
                <a:cubicBezTo>
                  <a:pt x="9060" y="5194"/>
                  <a:pt x="9104" y="5107"/>
                  <a:pt x="9104" y="5020"/>
                </a:cubicBezTo>
                <a:cubicBezTo>
                  <a:pt x="9147" y="4686"/>
                  <a:pt x="9147" y="4368"/>
                  <a:pt x="9104" y="4034"/>
                </a:cubicBezTo>
                <a:lnTo>
                  <a:pt x="9104" y="4063"/>
                </a:lnTo>
                <a:cubicBezTo>
                  <a:pt x="9104" y="4020"/>
                  <a:pt x="9089" y="3962"/>
                  <a:pt x="9075" y="3918"/>
                </a:cubicBezTo>
                <a:cubicBezTo>
                  <a:pt x="9060" y="3889"/>
                  <a:pt x="9046" y="3875"/>
                  <a:pt x="9031" y="3846"/>
                </a:cubicBezTo>
                <a:cubicBezTo>
                  <a:pt x="9017" y="3817"/>
                  <a:pt x="9002" y="3802"/>
                  <a:pt x="8973" y="3773"/>
                </a:cubicBezTo>
                <a:lnTo>
                  <a:pt x="8944" y="3744"/>
                </a:lnTo>
                <a:cubicBezTo>
                  <a:pt x="8930" y="3730"/>
                  <a:pt x="8915" y="3730"/>
                  <a:pt x="8915" y="3715"/>
                </a:cubicBezTo>
                <a:lnTo>
                  <a:pt x="8857" y="3686"/>
                </a:lnTo>
                <a:cubicBezTo>
                  <a:pt x="8828" y="3657"/>
                  <a:pt x="8785" y="3643"/>
                  <a:pt x="8741" y="3643"/>
                </a:cubicBezTo>
                <a:lnTo>
                  <a:pt x="8712" y="3628"/>
                </a:lnTo>
                <a:cubicBezTo>
                  <a:pt x="8683" y="3621"/>
                  <a:pt x="8654" y="3617"/>
                  <a:pt x="8625" y="3617"/>
                </a:cubicBezTo>
                <a:cubicBezTo>
                  <a:pt x="8596" y="3617"/>
                  <a:pt x="8567" y="3621"/>
                  <a:pt x="8538" y="3628"/>
                </a:cubicBezTo>
                <a:lnTo>
                  <a:pt x="8422" y="3628"/>
                </a:lnTo>
                <a:cubicBezTo>
                  <a:pt x="8335" y="3614"/>
                  <a:pt x="8249" y="3585"/>
                  <a:pt x="8176" y="3541"/>
                </a:cubicBezTo>
                <a:lnTo>
                  <a:pt x="8133" y="3512"/>
                </a:lnTo>
                <a:cubicBezTo>
                  <a:pt x="8118" y="3498"/>
                  <a:pt x="8104" y="3483"/>
                  <a:pt x="8104" y="3469"/>
                </a:cubicBezTo>
                <a:cubicBezTo>
                  <a:pt x="8075" y="3454"/>
                  <a:pt x="8060" y="3425"/>
                  <a:pt x="8046" y="3411"/>
                </a:cubicBezTo>
                <a:lnTo>
                  <a:pt x="8017" y="3353"/>
                </a:lnTo>
                <a:cubicBezTo>
                  <a:pt x="8002" y="3338"/>
                  <a:pt x="8002" y="3324"/>
                  <a:pt x="8002" y="3309"/>
                </a:cubicBezTo>
                <a:cubicBezTo>
                  <a:pt x="8002" y="3295"/>
                  <a:pt x="7988" y="3295"/>
                  <a:pt x="7988" y="3280"/>
                </a:cubicBezTo>
                <a:cubicBezTo>
                  <a:pt x="7959" y="3179"/>
                  <a:pt x="7915" y="3092"/>
                  <a:pt x="7872" y="3005"/>
                </a:cubicBezTo>
                <a:cubicBezTo>
                  <a:pt x="7872" y="2990"/>
                  <a:pt x="7857" y="2976"/>
                  <a:pt x="7857" y="2961"/>
                </a:cubicBezTo>
                <a:cubicBezTo>
                  <a:pt x="7828" y="2889"/>
                  <a:pt x="7828" y="2817"/>
                  <a:pt x="7828" y="2744"/>
                </a:cubicBezTo>
                <a:cubicBezTo>
                  <a:pt x="7843" y="2701"/>
                  <a:pt x="7857" y="2643"/>
                  <a:pt x="7886" y="2585"/>
                </a:cubicBezTo>
                <a:cubicBezTo>
                  <a:pt x="7901" y="2527"/>
                  <a:pt x="7930" y="2469"/>
                  <a:pt x="7973" y="2425"/>
                </a:cubicBezTo>
                <a:cubicBezTo>
                  <a:pt x="7988" y="2411"/>
                  <a:pt x="8002" y="2396"/>
                  <a:pt x="8017" y="2396"/>
                </a:cubicBezTo>
                <a:lnTo>
                  <a:pt x="8031" y="2396"/>
                </a:lnTo>
                <a:lnTo>
                  <a:pt x="8075" y="2353"/>
                </a:lnTo>
                <a:cubicBezTo>
                  <a:pt x="8118" y="2324"/>
                  <a:pt x="8147" y="2280"/>
                  <a:pt x="8176" y="2237"/>
                </a:cubicBezTo>
                <a:cubicBezTo>
                  <a:pt x="8176" y="2208"/>
                  <a:pt x="8191" y="2193"/>
                  <a:pt x="8205" y="2164"/>
                </a:cubicBezTo>
                <a:cubicBezTo>
                  <a:pt x="8205" y="2150"/>
                  <a:pt x="8220" y="2121"/>
                  <a:pt x="8220" y="2092"/>
                </a:cubicBezTo>
                <a:cubicBezTo>
                  <a:pt x="8249" y="1947"/>
                  <a:pt x="8220" y="1802"/>
                  <a:pt x="8133" y="1686"/>
                </a:cubicBezTo>
                <a:cubicBezTo>
                  <a:pt x="8017" y="1555"/>
                  <a:pt x="7915" y="1439"/>
                  <a:pt x="7799" y="1323"/>
                </a:cubicBezTo>
                <a:cubicBezTo>
                  <a:pt x="7683" y="1207"/>
                  <a:pt x="7567" y="1092"/>
                  <a:pt x="7437" y="990"/>
                </a:cubicBezTo>
                <a:cubicBezTo>
                  <a:pt x="7352" y="926"/>
                  <a:pt x="7244" y="886"/>
                  <a:pt x="7135" y="886"/>
                </a:cubicBezTo>
                <a:cubicBezTo>
                  <a:pt x="7095" y="886"/>
                  <a:pt x="7055" y="891"/>
                  <a:pt x="7016" y="903"/>
                </a:cubicBezTo>
                <a:lnTo>
                  <a:pt x="6958" y="918"/>
                </a:lnTo>
                <a:cubicBezTo>
                  <a:pt x="6886" y="947"/>
                  <a:pt x="6828" y="990"/>
                  <a:pt x="6770" y="1048"/>
                </a:cubicBezTo>
                <a:cubicBezTo>
                  <a:pt x="6755" y="1063"/>
                  <a:pt x="6741" y="1077"/>
                  <a:pt x="6726" y="1092"/>
                </a:cubicBezTo>
                <a:cubicBezTo>
                  <a:pt x="6668" y="1178"/>
                  <a:pt x="6596" y="1236"/>
                  <a:pt x="6509" y="1265"/>
                </a:cubicBezTo>
                <a:cubicBezTo>
                  <a:pt x="6466" y="1280"/>
                  <a:pt x="6437" y="1294"/>
                  <a:pt x="6408" y="1294"/>
                </a:cubicBezTo>
                <a:lnTo>
                  <a:pt x="6263" y="1294"/>
                </a:lnTo>
                <a:cubicBezTo>
                  <a:pt x="6234" y="1294"/>
                  <a:pt x="6205" y="1280"/>
                  <a:pt x="6190" y="1280"/>
                </a:cubicBezTo>
                <a:lnTo>
                  <a:pt x="6132" y="1251"/>
                </a:lnTo>
                <a:lnTo>
                  <a:pt x="6074" y="1222"/>
                </a:lnTo>
                <a:cubicBezTo>
                  <a:pt x="6045" y="1207"/>
                  <a:pt x="6016" y="1193"/>
                  <a:pt x="5987" y="1193"/>
                </a:cubicBezTo>
                <a:cubicBezTo>
                  <a:pt x="5944" y="1178"/>
                  <a:pt x="5871" y="1149"/>
                  <a:pt x="5828" y="1121"/>
                </a:cubicBezTo>
                <a:cubicBezTo>
                  <a:pt x="5625" y="1048"/>
                  <a:pt x="5494" y="845"/>
                  <a:pt x="5509" y="628"/>
                </a:cubicBezTo>
                <a:lnTo>
                  <a:pt x="5509" y="599"/>
                </a:lnTo>
                <a:cubicBezTo>
                  <a:pt x="5552" y="338"/>
                  <a:pt x="5378" y="106"/>
                  <a:pt x="5132" y="48"/>
                </a:cubicBezTo>
                <a:cubicBezTo>
                  <a:pt x="5117" y="33"/>
                  <a:pt x="5103" y="33"/>
                  <a:pt x="5088" y="33"/>
                </a:cubicBezTo>
                <a:cubicBezTo>
                  <a:pt x="4922" y="12"/>
                  <a:pt x="4755" y="1"/>
                  <a:pt x="45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1"/>
          <p:cNvSpPr/>
          <p:nvPr/>
        </p:nvSpPr>
        <p:spPr>
          <a:xfrm>
            <a:off x="4922456" y="945869"/>
            <a:ext cx="3888980" cy="3214377"/>
          </a:xfrm>
          <a:custGeom>
            <a:avLst/>
            <a:gdLst/>
            <a:ahLst/>
            <a:cxnLst/>
            <a:rect l="l" t="t" r="r" b="b"/>
            <a:pathLst>
              <a:path w="42729" h="35317" extrusionOk="0">
                <a:moveTo>
                  <a:pt x="19690" y="1"/>
                </a:moveTo>
                <a:cubicBezTo>
                  <a:pt x="18145" y="1"/>
                  <a:pt x="16885" y="1260"/>
                  <a:pt x="16885" y="2834"/>
                </a:cubicBezTo>
                <a:lnTo>
                  <a:pt x="16885" y="6898"/>
                </a:lnTo>
                <a:cubicBezTo>
                  <a:pt x="16885" y="7356"/>
                  <a:pt x="16513" y="7728"/>
                  <a:pt x="16084" y="7728"/>
                </a:cubicBezTo>
                <a:cubicBezTo>
                  <a:pt x="15626" y="7728"/>
                  <a:pt x="15283" y="7356"/>
                  <a:pt x="15283" y="6898"/>
                </a:cubicBezTo>
                <a:lnTo>
                  <a:pt x="15283" y="6383"/>
                </a:lnTo>
                <a:cubicBezTo>
                  <a:pt x="15283" y="4837"/>
                  <a:pt x="14024" y="3607"/>
                  <a:pt x="12507" y="3607"/>
                </a:cubicBezTo>
                <a:cubicBezTo>
                  <a:pt x="10961" y="3607"/>
                  <a:pt x="9702" y="4837"/>
                  <a:pt x="9702" y="6383"/>
                </a:cubicBezTo>
                <a:lnTo>
                  <a:pt x="9702" y="16800"/>
                </a:lnTo>
                <a:cubicBezTo>
                  <a:pt x="9702" y="17201"/>
                  <a:pt x="9387" y="17515"/>
                  <a:pt x="8987" y="17515"/>
                </a:cubicBezTo>
                <a:cubicBezTo>
                  <a:pt x="8615" y="17515"/>
                  <a:pt x="8271" y="17201"/>
                  <a:pt x="8271" y="16800"/>
                </a:cubicBezTo>
                <a:lnTo>
                  <a:pt x="8271" y="16113"/>
                </a:lnTo>
                <a:cubicBezTo>
                  <a:pt x="8271" y="15026"/>
                  <a:pt x="7413" y="14138"/>
                  <a:pt x="6325" y="14138"/>
                </a:cubicBezTo>
                <a:cubicBezTo>
                  <a:pt x="5237" y="14138"/>
                  <a:pt x="4350" y="15026"/>
                  <a:pt x="4379" y="16113"/>
                </a:cubicBezTo>
                <a:lnTo>
                  <a:pt x="4379" y="22467"/>
                </a:lnTo>
                <a:cubicBezTo>
                  <a:pt x="4379" y="22839"/>
                  <a:pt x="4035" y="23182"/>
                  <a:pt x="3663" y="23182"/>
                </a:cubicBezTo>
                <a:cubicBezTo>
                  <a:pt x="3263" y="23182"/>
                  <a:pt x="2948" y="22839"/>
                  <a:pt x="2948" y="22467"/>
                </a:cubicBezTo>
                <a:cubicBezTo>
                  <a:pt x="2948" y="21637"/>
                  <a:pt x="2261" y="20978"/>
                  <a:pt x="1460" y="20978"/>
                </a:cubicBezTo>
                <a:cubicBezTo>
                  <a:pt x="658" y="20978"/>
                  <a:pt x="0" y="21637"/>
                  <a:pt x="0" y="22467"/>
                </a:cubicBezTo>
                <a:lnTo>
                  <a:pt x="0" y="35317"/>
                </a:lnTo>
                <a:lnTo>
                  <a:pt x="42729" y="35317"/>
                </a:lnTo>
                <a:lnTo>
                  <a:pt x="42729" y="22839"/>
                </a:lnTo>
                <a:cubicBezTo>
                  <a:pt x="42729" y="21808"/>
                  <a:pt x="41899" y="20978"/>
                  <a:pt x="40897" y="20978"/>
                </a:cubicBezTo>
                <a:cubicBezTo>
                  <a:pt x="39867" y="20978"/>
                  <a:pt x="39037" y="21808"/>
                  <a:pt x="39037" y="22839"/>
                </a:cubicBezTo>
                <a:lnTo>
                  <a:pt x="39037" y="23497"/>
                </a:lnTo>
                <a:cubicBezTo>
                  <a:pt x="39037" y="23955"/>
                  <a:pt x="38665" y="24298"/>
                  <a:pt x="38235" y="24298"/>
                </a:cubicBezTo>
                <a:cubicBezTo>
                  <a:pt x="37806" y="24298"/>
                  <a:pt x="37434" y="23955"/>
                  <a:pt x="37434" y="23497"/>
                </a:cubicBezTo>
                <a:lnTo>
                  <a:pt x="37434" y="10990"/>
                </a:lnTo>
                <a:cubicBezTo>
                  <a:pt x="37434" y="9702"/>
                  <a:pt x="36375" y="8644"/>
                  <a:pt x="35087" y="8644"/>
                </a:cubicBezTo>
                <a:cubicBezTo>
                  <a:pt x="33799" y="8644"/>
                  <a:pt x="32741" y="9702"/>
                  <a:pt x="32741" y="10990"/>
                </a:cubicBezTo>
                <a:lnTo>
                  <a:pt x="32741" y="11763"/>
                </a:lnTo>
                <a:cubicBezTo>
                  <a:pt x="32741" y="12479"/>
                  <a:pt x="32168" y="13022"/>
                  <a:pt x="31481" y="13022"/>
                </a:cubicBezTo>
                <a:cubicBezTo>
                  <a:pt x="30766" y="13022"/>
                  <a:pt x="30222" y="12479"/>
                  <a:pt x="30222" y="11763"/>
                </a:cubicBezTo>
                <a:lnTo>
                  <a:pt x="30222" y="5324"/>
                </a:lnTo>
                <a:cubicBezTo>
                  <a:pt x="30222" y="3807"/>
                  <a:pt x="28963" y="2548"/>
                  <a:pt x="27446" y="2548"/>
                </a:cubicBezTo>
                <a:cubicBezTo>
                  <a:pt x="25901" y="2548"/>
                  <a:pt x="24641" y="3807"/>
                  <a:pt x="24641" y="5324"/>
                </a:cubicBezTo>
                <a:lnTo>
                  <a:pt x="24641" y="5696"/>
                </a:lnTo>
                <a:cubicBezTo>
                  <a:pt x="24641" y="6268"/>
                  <a:pt x="24155" y="6755"/>
                  <a:pt x="23582" y="6755"/>
                </a:cubicBezTo>
                <a:cubicBezTo>
                  <a:pt x="22981" y="6755"/>
                  <a:pt x="22495" y="6268"/>
                  <a:pt x="22495" y="5696"/>
                </a:cubicBezTo>
                <a:lnTo>
                  <a:pt x="22495" y="2834"/>
                </a:lnTo>
                <a:cubicBezTo>
                  <a:pt x="22495" y="1260"/>
                  <a:pt x="21236" y="1"/>
                  <a:pt x="196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4789572" y="4295636"/>
            <a:ext cx="4081750" cy="88649"/>
          </a:xfrm>
          <a:custGeom>
            <a:avLst/>
            <a:gdLst/>
            <a:ahLst/>
            <a:cxnLst/>
            <a:rect l="l" t="t" r="r" b="b"/>
            <a:pathLst>
              <a:path w="44847" h="974" extrusionOk="0">
                <a:moveTo>
                  <a:pt x="659" y="1"/>
                </a:moveTo>
                <a:cubicBezTo>
                  <a:pt x="1" y="1"/>
                  <a:pt x="1" y="974"/>
                  <a:pt x="659" y="974"/>
                </a:cubicBezTo>
                <a:lnTo>
                  <a:pt x="44360" y="974"/>
                </a:lnTo>
                <a:cubicBezTo>
                  <a:pt x="44618" y="974"/>
                  <a:pt x="44847" y="745"/>
                  <a:pt x="44847" y="487"/>
                </a:cubicBezTo>
                <a:cubicBezTo>
                  <a:pt x="44847" y="201"/>
                  <a:pt x="44618" y="1"/>
                  <a:pt x="44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1"/>
          <p:cNvSpPr/>
          <p:nvPr/>
        </p:nvSpPr>
        <p:spPr>
          <a:xfrm>
            <a:off x="4789572" y="4295636"/>
            <a:ext cx="1784349" cy="91288"/>
          </a:xfrm>
          <a:custGeom>
            <a:avLst/>
            <a:gdLst/>
            <a:ahLst/>
            <a:cxnLst/>
            <a:rect l="l" t="t" r="r" b="b"/>
            <a:pathLst>
              <a:path w="19605" h="1003" extrusionOk="0">
                <a:moveTo>
                  <a:pt x="659" y="1"/>
                </a:moveTo>
                <a:cubicBezTo>
                  <a:pt x="1" y="1"/>
                  <a:pt x="1" y="1003"/>
                  <a:pt x="659" y="1003"/>
                </a:cubicBezTo>
                <a:lnTo>
                  <a:pt x="19605" y="1003"/>
                </a:lnTo>
                <a:lnTo>
                  <a:pt x="196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1"/>
          <p:cNvSpPr/>
          <p:nvPr/>
        </p:nvSpPr>
        <p:spPr>
          <a:xfrm>
            <a:off x="6474927" y="4250128"/>
            <a:ext cx="195409" cy="177843"/>
          </a:xfrm>
          <a:custGeom>
            <a:avLst/>
            <a:gdLst/>
            <a:ahLst/>
            <a:cxnLst/>
            <a:rect l="l" t="t" r="r" b="b"/>
            <a:pathLst>
              <a:path w="2147" h="1954" extrusionOk="0">
                <a:moveTo>
                  <a:pt x="1073" y="0"/>
                </a:moveTo>
                <a:cubicBezTo>
                  <a:pt x="823" y="0"/>
                  <a:pt x="573" y="100"/>
                  <a:pt x="372" y="301"/>
                </a:cubicBezTo>
                <a:cubicBezTo>
                  <a:pt x="0" y="673"/>
                  <a:pt x="0" y="1302"/>
                  <a:pt x="372" y="1674"/>
                </a:cubicBezTo>
                <a:cubicBezTo>
                  <a:pt x="573" y="1860"/>
                  <a:pt x="823" y="1953"/>
                  <a:pt x="1073" y="1953"/>
                </a:cubicBezTo>
                <a:cubicBezTo>
                  <a:pt x="1324" y="1953"/>
                  <a:pt x="1574" y="1860"/>
                  <a:pt x="1775" y="1674"/>
                </a:cubicBezTo>
                <a:cubicBezTo>
                  <a:pt x="2147" y="1302"/>
                  <a:pt x="2147" y="673"/>
                  <a:pt x="1775" y="301"/>
                </a:cubicBezTo>
                <a:cubicBezTo>
                  <a:pt x="1574" y="100"/>
                  <a:pt x="1324" y="0"/>
                  <a:pt x="10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1"/>
          <p:cNvSpPr/>
          <p:nvPr/>
        </p:nvSpPr>
        <p:spPr>
          <a:xfrm>
            <a:off x="7842452" y="2205081"/>
            <a:ext cx="1380607" cy="1955184"/>
          </a:xfrm>
          <a:custGeom>
            <a:avLst/>
            <a:gdLst/>
            <a:ahLst/>
            <a:cxnLst/>
            <a:rect l="l" t="t" r="r" b="b"/>
            <a:pathLst>
              <a:path w="15169" h="21482" extrusionOk="0">
                <a:moveTo>
                  <a:pt x="5892" y="0"/>
                </a:moveTo>
                <a:cubicBezTo>
                  <a:pt x="1137" y="0"/>
                  <a:pt x="0" y="21482"/>
                  <a:pt x="0" y="21482"/>
                </a:cubicBezTo>
                <a:lnTo>
                  <a:pt x="8701" y="21482"/>
                </a:lnTo>
                <a:cubicBezTo>
                  <a:pt x="8701" y="21482"/>
                  <a:pt x="15168" y="2364"/>
                  <a:pt x="12020" y="1706"/>
                </a:cubicBezTo>
                <a:cubicBezTo>
                  <a:pt x="11914" y="1683"/>
                  <a:pt x="11808" y="1672"/>
                  <a:pt x="11704" y="1672"/>
                </a:cubicBezTo>
                <a:cubicBezTo>
                  <a:pt x="8733" y="1672"/>
                  <a:pt x="6560" y="10641"/>
                  <a:pt x="6443" y="10641"/>
                </a:cubicBezTo>
                <a:cubicBezTo>
                  <a:pt x="6442" y="10641"/>
                  <a:pt x="6440" y="10639"/>
                  <a:pt x="6440" y="10635"/>
                </a:cubicBezTo>
                <a:cubicBezTo>
                  <a:pt x="6382" y="10320"/>
                  <a:pt x="9216" y="447"/>
                  <a:pt x="6125" y="17"/>
                </a:cubicBezTo>
                <a:cubicBezTo>
                  <a:pt x="6046" y="6"/>
                  <a:pt x="5969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1"/>
          <p:cNvSpPr/>
          <p:nvPr/>
        </p:nvSpPr>
        <p:spPr>
          <a:xfrm>
            <a:off x="5552746" y="1893987"/>
            <a:ext cx="2761213" cy="1792176"/>
          </a:xfrm>
          <a:custGeom>
            <a:avLst/>
            <a:gdLst/>
            <a:ahLst/>
            <a:cxnLst/>
            <a:rect l="l" t="t" r="r" b="b"/>
            <a:pathLst>
              <a:path w="30338" h="19691" extrusionOk="0">
                <a:moveTo>
                  <a:pt x="3292" y="1"/>
                </a:moveTo>
                <a:cubicBezTo>
                  <a:pt x="1461" y="1"/>
                  <a:pt x="1" y="1461"/>
                  <a:pt x="1" y="3264"/>
                </a:cubicBezTo>
                <a:lnTo>
                  <a:pt x="1" y="16400"/>
                </a:lnTo>
                <a:cubicBezTo>
                  <a:pt x="1" y="18203"/>
                  <a:pt x="1461" y="19691"/>
                  <a:pt x="3292" y="19691"/>
                </a:cubicBezTo>
                <a:lnTo>
                  <a:pt x="27075" y="19691"/>
                </a:lnTo>
                <a:cubicBezTo>
                  <a:pt x="28878" y="19691"/>
                  <a:pt x="30337" y="18203"/>
                  <a:pt x="30337" y="16400"/>
                </a:cubicBezTo>
                <a:lnTo>
                  <a:pt x="30337" y="3264"/>
                </a:lnTo>
                <a:cubicBezTo>
                  <a:pt x="30337" y="1461"/>
                  <a:pt x="28878" y="1"/>
                  <a:pt x="270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1"/>
          <p:cNvSpPr/>
          <p:nvPr/>
        </p:nvSpPr>
        <p:spPr>
          <a:xfrm>
            <a:off x="5672615" y="1998201"/>
            <a:ext cx="2524119" cy="1443134"/>
          </a:xfrm>
          <a:custGeom>
            <a:avLst/>
            <a:gdLst/>
            <a:ahLst/>
            <a:cxnLst/>
            <a:rect l="l" t="t" r="r" b="b"/>
            <a:pathLst>
              <a:path w="27733" h="15856" extrusionOk="0">
                <a:moveTo>
                  <a:pt x="0" y="1"/>
                </a:moveTo>
                <a:lnTo>
                  <a:pt x="0" y="15856"/>
                </a:lnTo>
                <a:lnTo>
                  <a:pt x="27732" y="15856"/>
                </a:lnTo>
                <a:lnTo>
                  <a:pt x="277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1"/>
          <p:cNvSpPr/>
          <p:nvPr/>
        </p:nvSpPr>
        <p:spPr>
          <a:xfrm>
            <a:off x="6430602" y="3686100"/>
            <a:ext cx="1005534" cy="291885"/>
          </a:xfrm>
          <a:custGeom>
            <a:avLst/>
            <a:gdLst/>
            <a:ahLst/>
            <a:cxnLst/>
            <a:rect l="l" t="t" r="r" b="b"/>
            <a:pathLst>
              <a:path w="11048" h="3207" extrusionOk="0">
                <a:moveTo>
                  <a:pt x="1" y="1"/>
                </a:moveTo>
                <a:lnTo>
                  <a:pt x="1" y="3206"/>
                </a:lnTo>
                <a:lnTo>
                  <a:pt x="11048" y="3206"/>
                </a:lnTo>
                <a:lnTo>
                  <a:pt x="11048" y="1"/>
                </a:lnTo>
                <a:close/>
              </a:path>
            </a:pathLst>
          </a:custGeom>
          <a:solidFill>
            <a:srgbClr val="E3E9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1"/>
          <p:cNvSpPr/>
          <p:nvPr/>
        </p:nvSpPr>
        <p:spPr>
          <a:xfrm>
            <a:off x="6144081" y="3957055"/>
            <a:ext cx="1578564" cy="203236"/>
          </a:xfrm>
          <a:custGeom>
            <a:avLst/>
            <a:gdLst/>
            <a:ahLst/>
            <a:cxnLst/>
            <a:rect l="l" t="t" r="r" b="b"/>
            <a:pathLst>
              <a:path w="17344" h="2233" extrusionOk="0">
                <a:moveTo>
                  <a:pt x="2261" y="0"/>
                </a:moveTo>
                <a:cubicBezTo>
                  <a:pt x="1031" y="0"/>
                  <a:pt x="1" y="1002"/>
                  <a:pt x="29" y="2233"/>
                </a:cubicBezTo>
                <a:lnTo>
                  <a:pt x="17344" y="2233"/>
                </a:lnTo>
                <a:cubicBezTo>
                  <a:pt x="17344" y="1002"/>
                  <a:pt x="16342" y="0"/>
                  <a:pt x="151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1"/>
          <p:cNvSpPr/>
          <p:nvPr/>
        </p:nvSpPr>
        <p:spPr>
          <a:xfrm>
            <a:off x="6248295" y="3631399"/>
            <a:ext cx="1383246" cy="106943"/>
          </a:xfrm>
          <a:custGeom>
            <a:avLst/>
            <a:gdLst/>
            <a:ahLst/>
            <a:cxnLst/>
            <a:rect l="l" t="t" r="r" b="b"/>
            <a:pathLst>
              <a:path w="15198" h="1175" extrusionOk="0">
                <a:moveTo>
                  <a:pt x="716" y="1"/>
                </a:moveTo>
                <a:cubicBezTo>
                  <a:pt x="0" y="58"/>
                  <a:pt x="0" y="1117"/>
                  <a:pt x="716" y="1174"/>
                </a:cubicBezTo>
                <a:lnTo>
                  <a:pt x="14482" y="1174"/>
                </a:lnTo>
                <a:cubicBezTo>
                  <a:pt x="15197" y="1117"/>
                  <a:pt x="15197" y="58"/>
                  <a:pt x="144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1"/>
          <p:cNvSpPr/>
          <p:nvPr/>
        </p:nvSpPr>
        <p:spPr>
          <a:xfrm>
            <a:off x="5302723" y="3798141"/>
            <a:ext cx="664318" cy="362149"/>
          </a:xfrm>
          <a:custGeom>
            <a:avLst/>
            <a:gdLst/>
            <a:ahLst/>
            <a:cxnLst/>
            <a:rect l="l" t="t" r="r" b="b"/>
            <a:pathLst>
              <a:path w="7299" h="3979" extrusionOk="0">
                <a:moveTo>
                  <a:pt x="1031" y="1"/>
                </a:moveTo>
                <a:cubicBezTo>
                  <a:pt x="487" y="1"/>
                  <a:pt x="1" y="458"/>
                  <a:pt x="1" y="1031"/>
                </a:cubicBezTo>
                <a:cubicBezTo>
                  <a:pt x="1" y="2662"/>
                  <a:pt x="1346" y="3979"/>
                  <a:pt x="2977" y="3979"/>
                </a:cubicBezTo>
                <a:lnTo>
                  <a:pt x="4322" y="3979"/>
                </a:lnTo>
                <a:cubicBezTo>
                  <a:pt x="5982" y="3979"/>
                  <a:pt x="7298" y="2662"/>
                  <a:pt x="7298" y="1031"/>
                </a:cubicBezTo>
                <a:cubicBezTo>
                  <a:pt x="7298" y="458"/>
                  <a:pt x="6841" y="1"/>
                  <a:pt x="62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1"/>
          <p:cNvSpPr/>
          <p:nvPr/>
        </p:nvSpPr>
        <p:spPr>
          <a:xfrm>
            <a:off x="5237647" y="3256138"/>
            <a:ext cx="802297" cy="542085"/>
          </a:xfrm>
          <a:custGeom>
            <a:avLst/>
            <a:gdLst/>
            <a:ahLst/>
            <a:cxnLst/>
            <a:rect l="l" t="t" r="r" b="b"/>
            <a:pathLst>
              <a:path w="8815" h="5956" extrusionOk="0">
                <a:moveTo>
                  <a:pt x="4624" y="1"/>
                </a:moveTo>
                <a:cubicBezTo>
                  <a:pt x="4609" y="1"/>
                  <a:pt x="4594" y="2"/>
                  <a:pt x="4579" y="3"/>
                </a:cubicBezTo>
                <a:cubicBezTo>
                  <a:pt x="3492" y="60"/>
                  <a:pt x="3492" y="2951"/>
                  <a:pt x="3492" y="2951"/>
                </a:cubicBezTo>
                <a:cubicBezTo>
                  <a:pt x="3492" y="2951"/>
                  <a:pt x="2695" y="1756"/>
                  <a:pt x="2081" y="1756"/>
                </a:cubicBezTo>
                <a:cubicBezTo>
                  <a:pt x="1923" y="1756"/>
                  <a:pt x="1777" y="1835"/>
                  <a:pt x="1660" y="2035"/>
                </a:cubicBezTo>
                <a:cubicBezTo>
                  <a:pt x="1240" y="2714"/>
                  <a:pt x="1630" y="3394"/>
                  <a:pt x="1904" y="3742"/>
                </a:cubicBezTo>
                <a:lnTo>
                  <a:pt x="1904" y="3742"/>
                </a:lnTo>
                <a:cubicBezTo>
                  <a:pt x="1716" y="3560"/>
                  <a:pt x="1428" y="3341"/>
                  <a:pt x="1125" y="3341"/>
                </a:cubicBezTo>
                <a:cubicBezTo>
                  <a:pt x="959" y="3341"/>
                  <a:pt x="789" y="3407"/>
                  <a:pt x="630" y="3580"/>
                </a:cubicBezTo>
                <a:cubicBezTo>
                  <a:pt x="0" y="4296"/>
                  <a:pt x="2375" y="5927"/>
                  <a:pt x="2375" y="5927"/>
                </a:cubicBezTo>
                <a:lnTo>
                  <a:pt x="5924" y="5956"/>
                </a:lnTo>
                <a:cubicBezTo>
                  <a:pt x="5924" y="5956"/>
                  <a:pt x="8815" y="3552"/>
                  <a:pt x="8099" y="3094"/>
                </a:cubicBezTo>
                <a:cubicBezTo>
                  <a:pt x="7981" y="3013"/>
                  <a:pt x="7858" y="2980"/>
                  <a:pt x="7734" y="2980"/>
                </a:cubicBezTo>
                <a:cubicBezTo>
                  <a:pt x="7106" y="2980"/>
                  <a:pt x="6468" y="3838"/>
                  <a:pt x="6468" y="3838"/>
                </a:cubicBezTo>
                <a:cubicBezTo>
                  <a:pt x="6468" y="3838"/>
                  <a:pt x="8357" y="1262"/>
                  <a:pt x="7241" y="1062"/>
                </a:cubicBezTo>
                <a:cubicBezTo>
                  <a:pt x="7183" y="1050"/>
                  <a:pt x="7125" y="1044"/>
                  <a:pt x="7069" y="1044"/>
                </a:cubicBezTo>
                <a:cubicBezTo>
                  <a:pt x="6038" y="1044"/>
                  <a:pt x="5266" y="2922"/>
                  <a:pt x="5266" y="2922"/>
                </a:cubicBezTo>
                <a:cubicBezTo>
                  <a:pt x="5266" y="2922"/>
                  <a:pt x="5655" y="1"/>
                  <a:pt x="4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1"/>
          <p:cNvSpPr/>
          <p:nvPr/>
        </p:nvSpPr>
        <p:spPr>
          <a:xfrm>
            <a:off x="4714028" y="4132990"/>
            <a:ext cx="4217271" cy="55701"/>
          </a:xfrm>
          <a:custGeom>
            <a:avLst/>
            <a:gdLst/>
            <a:ahLst/>
            <a:cxnLst/>
            <a:rect l="l" t="t" r="r" b="b"/>
            <a:pathLst>
              <a:path w="46336" h="612" extrusionOk="0">
                <a:moveTo>
                  <a:pt x="1060" y="1"/>
                </a:moveTo>
                <a:cubicBezTo>
                  <a:pt x="859" y="1"/>
                  <a:pt x="659" y="4"/>
                  <a:pt x="459" y="13"/>
                </a:cubicBezTo>
                <a:lnTo>
                  <a:pt x="401" y="13"/>
                </a:lnTo>
                <a:cubicBezTo>
                  <a:pt x="1" y="13"/>
                  <a:pt x="1" y="586"/>
                  <a:pt x="401" y="586"/>
                </a:cubicBezTo>
                <a:lnTo>
                  <a:pt x="44103" y="586"/>
                </a:lnTo>
                <a:cubicBezTo>
                  <a:pt x="44484" y="586"/>
                  <a:pt x="44879" y="611"/>
                  <a:pt x="45277" y="611"/>
                </a:cubicBezTo>
                <a:cubicBezTo>
                  <a:pt x="45477" y="611"/>
                  <a:pt x="45677" y="605"/>
                  <a:pt x="45877" y="586"/>
                </a:cubicBezTo>
                <a:lnTo>
                  <a:pt x="45963" y="586"/>
                </a:lnTo>
                <a:cubicBezTo>
                  <a:pt x="46335" y="586"/>
                  <a:pt x="46335" y="13"/>
                  <a:pt x="45963" y="13"/>
                </a:cubicBezTo>
                <a:lnTo>
                  <a:pt x="2262" y="13"/>
                </a:lnTo>
                <a:cubicBezTo>
                  <a:pt x="1861" y="13"/>
                  <a:pt x="1460" y="1"/>
                  <a:pt x="10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51"/>
          <p:cNvGrpSpPr/>
          <p:nvPr/>
        </p:nvGrpSpPr>
        <p:grpSpPr>
          <a:xfrm>
            <a:off x="6151956" y="2100529"/>
            <a:ext cx="1578716" cy="1284770"/>
            <a:chOff x="2357113" y="709250"/>
            <a:chExt cx="2171251" cy="1766978"/>
          </a:xfrm>
        </p:grpSpPr>
        <p:sp>
          <p:nvSpPr>
            <p:cNvPr id="573" name="Google Shape;573;p51"/>
            <p:cNvSpPr/>
            <p:nvPr/>
          </p:nvSpPr>
          <p:spPr>
            <a:xfrm>
              <a:off x="3734270" y="747515"/>
              <a:ext cx="491253" cy="292716"/>
            </a:xfrm>
            <a:custGeom>
              <a:avLst/>
              <a:gdLst/>
              <a:ahLst/>
              <a:cxnLst/>
              <a:rect l="l" t="t" r="r" b="b"/>
              <a:pathLst>
                <a:path w="11246" h="6701" extrusionOk="0">
                  <a:moveTo>
                    <a:pt x="7977" y="2830"/>
                  </a:moveTo>
                  <a:cubicBezTo>
                    <a:pt x="9146" y="3597"/>
                    <a:pt x="10917" y="4272"/>
                    <a:pt x="11190" y="5787"/>
                  </a:cubicBezTo>
                  <a:cubicBezTo>
                    <a:pt x="11245" y="6079"/>
                    <a:pt x="11209" y="6390"/>
                    <a:pt x="11117" y="6700"/>
                  </a:cubicBezTo>
                  <a:cubicBezTo>
                    <a:pt x="7485" y="4875"/>
                    <a:pt x="3706" y="3159"/>
                    <a:pt x="0" y="1406"/>
                  </a:cubicBezTo>
                  <a:cubicBezTo>
                    <a:pt x="164" y="968"/>
                    <a:pt x="511" y="639"/>
                    <a:pt x="931" y="493"/>
                  </a:cubicBezTo>
                  <a:cubicBezTo>
                    <a:pt x="2209" y="0"/>
                    <a:pt x="3907" y="968"/>
                    <a:pt x="4911" y="1333"/>
                  </a:cubicBezTo>
                  <a:cubicBezTo>
                    <a:pt x="5257" y="767"/>
                    <a:pt x="5714" y="329"/>
                    <a:pt x="6499" y="329"/>
                  </a:cubicBezTo>
                  <a:cubicBezTo>
                    <a:pt x="7722" y="366"/>
                    <a:pt x="8525" y="1570"/>
                    <a:pt x="7977" y="2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3960717" y="796963"/>
              <a:ext cx="124451" cy="106891"/>
            </a:xfrm>
            <a:custGeom>
              <a:avLst/>
              <a:gdLst/>
              <a:ahLst/>
              <a:cxnLst/>
              <a:rect l="l" t="t" r="r" b="b"/>
              <a:pathLst>
                <a:path w="2849" h="2447" extrusionOk="0">
                  <a:moveTo>
                    <a:pt x="1516" y="19"/>
                  </a:moveTo>
                  <a:cubicBezTo>
                    <a:pt x="2848" y="55"/>
                    <a:pt x="2319" y="2446"/>
                    <a:pt x="1004" y="1935"/>
                  </a:cubicBezTo>
                  <a:cubicBezTo>
                    <a:pt x="0" y="1552"/>
                    <a:pt x="585" y="0"/>
                    <a:pt x="151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3015791" y="723578"/>
              <a:ext cx="1337296" cy="1547059"/>
            </a:xfrm>
            <a:custGeom>
              <a:avLst/>
              <a:gdLst/>
              <a:ahLst/>
              <a:cxnLst/>
              <a:rect l="l" t="t" r="r" b="b"/>
              <a:pathLst>
                <a:path w="30614" h="35416" extrusionOk="0">
                  <a:moveTo>
                    <a:pt x="9274" y="4948"/>
                  </a:moveTo>
                  <a:cubicBezTo>
                    <a:pt x="9456" y="4473"/>
                    <a:pt x="9767" y="3761"/>
                    <a:pt x="10095" y="3068"/>
                  </a:cubicBezTo>
                  <a:cubicBezTo>
                    <a:pt x="10771" y="1644"/>
                    <a:pt x="11337" y="1"/>
                    <a:pt x="12614" y="56"/>
                  </a:cubicBezTo>
                  <a:cubicBezTo>
                    <a:pt x="13235" y="92"/>
                    <a:pt x="14075" y="402"/>
                    <a:pt x="14896" y="731"/>
                  </a:cubicBezTo>
                  <a:cubicBezTo>
                    <a:pt x="15718" y="1041"/>
                    <a:pt x="16466" y="1461"/>
                    <a:pt x="17215" y="1808"/>
                  </a:cubicBezTo>
                  <a:cubicBezTo>
                    <a:pt x="20482" y="3378"/>
                    <a:pt x="22837" y="4820"/>
                    <a:pt x="26233" y="6317"/>
                  </a:cubicBezTo>
                  <a:cubicBezTo>
                    <a:pt x="26981" y="6646"/>
                    <a:pt x="27748" y="7047"/>
                    <a:pt x="28478" y="7431"/>
                  </a:cubicBezTo>
                  <a:cubicBezTo>
                    <a:pt x="29482" y="7978"/>
                    <a:pt x="30559" y="8471"/>
                    <a:pt x="30596" y="9347"/>
                  </a:cubicBezTo>
                  <a:cubicBezTo>
                    <a:pt x="30614" y="9767"/>
                    <a:pt x="30267" y="10333"/>
                    <a:pt x="30048" y="10917"/>
                  </a:cubicBezTo>
                  <a:cubicBezTo>
                    <a:pt x="29811" y="11501"/>
                    <a:pt x="29500" y="12031"/>
                    <a:pt x="29281" y="12506"/>
                  </a:cubicBezTo>
                  <a:cubicBezTo>
                    <a:pt x="28734" y="13637"/>
                    <a:pt x="28223" y="14678"/>
                    <a:pt x="27766" y="15645"/>
                  </a:cubicBezTo>
                  <a:cubicBezTo>
                    <a:pt x="26653" y="17964"/>
                    <a:pt x="25813" y="19990"/>
                    <a:pt x="24845" y="22199"/>
                  </a:cubicBezTo>
                  <a:cubicBezTo>
                    <a:pt x="23933" y="24298"/>
                    <a:pt x="23056" y="26562"/>
                    <a:pt x="22016" y="28771"/>
                  </a:cubicBezTo>
                  <a:cubicBezTo>
                    <a:pt x="21121" y="30651"/>
                    <a:pt x="20263" y="33353"/>
                    <a:pt x="18876" y="34503"/>
                  </a:cubicBezTo>
                  <a:cubicBezTo>
                    <a:pt x="17762" y="35416"/>
                    <a:pt x="16247" y="34850"/>
                    <a:pt x="14458" y="34138"/>
                  </a:cubicBezTo>
                  <a:cubicBezTo>
                    <a:pt x="10935" y="32732"/>
                    <a:pt x="7886" y="31016"/>
                    <a:pt x="4637" y="29483"/>
                  </a:cubicBezTo>
                  <a:cubicBezTo>
                    <a:pt x="3870" y="29118"/>
                    <a:pt x="2958" y="28734"/>
                    <a:pt x="2154" y="28333"/>
                  </a:cubicBezTo>
                  <a:cubicBezTo>
                    <a:pt x="1223" y="27876"/>
                    <a:pt x="329" y="27347"/>
                    <a:pt x="164" y="26781"/>
                  </a:cubicBezTo>
                  <a:cubicBezTo>
                    <a:pt x="0" y="26233"/>
                    <a:pt x="457" y="25138"/>
                    <a:pt x="876" y="24207"/>
                  </a:cubicBezTo>
                  <a:cubicBezTo>
                    <a:pt x="1296" y="23221"/>
                    <a:pt x="1753" y="22308"/>
                    <a:pt x="2136" y="21487"/>
                  </a:cubicBezTo>
                  <a:cubicBezTo>
                    <a:pt x="4637" y="16138"/>
                    <a:pt x="6882" y="10406"/>
                    <a:pt x="9256" y="5003"/>
                  </a:cubicBezTo>
                  <a:cubicBezTo>
                    <a:pt x="9256" y="4984"/>
                    <a:pt x="9274" y="4966"/>
                    <a:pt x="9274" y="49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3142556" y="1637446"/>
              <a:ext cx="52681" cy="77362"/>
            </a:xfrm>
            <a:custGeom>
              <a:avLst/>
              <a:gdLst/>
              <a:ahLst/>
              <a:cxnLst/>
              <a:rect l="l" t="t" r="r" b="b"/>
              <a:pathLst>
                <a:path w="1206" h="1771" extrusionOk="0">
                  <a:moveTo>
                    <a:pt x="1206" y="128"/>
                  </a:moveTo>
                  <a:cubicBezTo>
                    <a:pt x="1206" y="420"/>
                    <a:pt x="950" y="876"/>
                    <a:pt x="658" y="1296"/>
                  </a:cubicBezTo>
                  <a:cubicBezTo>
                    <a:pt x="548" y="1479"/>
                    <a:pt x="348" y="1771"/>
                    <a:pt x="165" y="1680"/>
                  </a:cubicBezTo>
                  <a:cubicBezTo>
                    <a:pt x="1" y="1588"/>
                    <a:pt x="129" y="1205"/>
                    <a:pt x="202" y="1077"/>
                  </a:cubicBezTo>
                  <a:cubicBezTo>
                    <a:pt x="384" y="676"/>
                    <a:pt x="640" y="310"/>
                    <a:pt x="968" y="18"/>
                  </a:cubicBezTo>
                  <a:cubicBezTo>
                    <a:pt x="1060" y="0"/>
                    <a:pt x="1151" y="55"/>
                    <a:pt x="1206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3168896" y="1703624"/>
              <a:ext cx="42285" cy="50279"/>
            </a:xfrm>
            <a:custGeom>
              <a:avLst/>
              <a:gdLst/>
              <a:ahLst/>
              <a:cxnLst/>
              <a:rect l="l" t="t" r="r" b="b"/>
              <a:pathLst>
                <a:path w="968" h="1151" extrusionOk="0">
                  <a:moveTo>
                    <a:pt x="493" y="37"/>
                  </a:moveTo>
                  <a:cubicBezTo>
                    <a:pt x="968" y="165"/>
                    <a:pt x="493" y="1150"/>
                    <a:pt x="146" y="931"/>
                  </a:cubicBezTo>
                  <a:cubicBezTo>
                    <a:pt x="0" y="822"/>
                    <a:pt x="55" y="274"/>
                    <a:pt x="237" y="92"/>
                  </a:cubicBezTo>
                  <a:cubicBezTo>
                    <a:pt x="311" y="19"/>
                    <a:pt x="402" y="0"/>
                    <a:pt x="49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3103504" y="1804092"/>
              <a:ext cx="27127" cy="50279"/>
            </a:xfrm>
            <a:custGeom>
              <a:avLst/>
              <a:gdLst/>
              <a:ahLst/>
              <a:cxnLst/>
              <a:rect l="l" t="t" r="r" b="b"/>
              <a:pathLst>
                <a:path w="621" h="1151" extrusionOk="0">
                  <a:moveTo>
                    <a:pt x="384" y="37"/>
                  </a:moveTo>
                  <a:cubicBezTo>
                    <a:pt x="566" y="73"/>
                    <a:pt x="621" y="329"/>
                    <a:pt x="566" y="566"/>
                  </a:cubicBezTo>
                  <a:cubicBezTo>
                    <a:pt x="548" y="767"/>
                    <a:pt x="384" y="1150"/>
                    <a:pt x="183" y="1041"/>
                  </a:cubicBezTo>
                  <a:cubicBezTo>
                    <a:pt x="55" y="931"/>
                    <a:pt x="0" y="749"/>
                    <a:pt x="37" y="585"/>
                  </a:cubicBezTo>
                  <a:cubicBezTo>
                    <a:pt x="73" y="329"/>
                    <a:pt x="165" y="0"/>
                    <a:pt x="38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3179249" y="887865"/>
              <a:ext cx="1011163" cy="1217693"/>
            </a:xfrm>
            <a:custGeom>
              <a:avLst/>
              <a:gdLst/>
              <a:ahLst/>
              <a:cxnLst/>
              <a:rect l="l" t="t" r="r" b="b"/>
              <a:pathLst>
                <a:path w="23148" h="27876" extrusionOk="0">
                  <a:moveTo>
                    <a:pt x="7485" y="3962"/>
                  </a:moveTo>
                  <a:cubicBezTo>
                    <a:pt x="7631" y="3597"/>
                    <a:pt x="7887" y="3012"/>
                    <a:pt x="8161" y="2465"/>
                  </a:cubicBezTo>
                  <a:cubicBezTo>
                    <a:pt x="8690" y="1315"/>
                    <a:pt x="9146" y="0"/>
                    <a:pt x="10096" y="0"/>
                  </a:cubicBezTo>
                  <a:cubicBezTo>
                    <a:pt x="10570" y="0"/>
                    <a:pt x="11173" y="219"/>
                    <a:pt x="11757" y="457"/>
                  </a:cubicBezTo>
                  <a:cubicBezTo>
                    <a:pt x="12359" y="676"/>
                    <a:pt x="12907" y="986"/>
                    <a:pt x="13454" y="1260"/>
                  </a:cubicBezTo>
                  <a:cubicBezTo>
                    <a:pt x="15828" y="2392"/>
                    <a:pt x="17544" y="3469"/>
                    <a:pt x="20008" y="4564"/>
                  </a:cubicBezTo>
                  <a:cubicBezTo>
                    <a:pt x="20556" y="4801"/>
                    <a:pt x="21103" y="5093"/>
                    <a:pt x="21633" y="5386"/>
                  </a:cubicBezTo>
                  <a:cubicBezTo>
                    <a:pt x="22381" y="5787"/>
                    <a:pt x="23148" y="6134"/>
                    <a:pt x="23148" y="6846"/>
                  </a:cubicBezTo>
                  <a:cubicBezTo>
                    <a:pt x="23148" y="7175"/>
                    <a:pt x="22874" y="7631"/>
                    <a:pt x="22692" y="8106"/>
                  </a:cubicBezTo>
                  <a:cubicBezTo>
                    <a:pt x="22509" y="8580"/>
                    <a:pt x="22272" y="9000"/>
                    <a:pt x="22089" y="9383"/>
                  </a:cubicBezTo>
                  <a:cubicBezTo>
                    <a:pt x="21651" y="10296"/>
                    <a:pt x="21249" y="11136"/>
                    <a:pt x="20866" y="11921"/>
                  </a:cubicBezTo>
                  <a:cubicBezTo>
                    <a:pt x="19990" y="13783"/>
                    <a:pt x="19314" y="15426"/>
                    <a:pt x="18529" y="17197"/>
                  </a:cubicBezTo>
                  <a:cubicBezTo>
                    <a:pt x="17781" y="18894"/>
                    <a:pt x="17087" y="20720"/>
                    <a:pt x="16248" y="22491"/>
                  </a:cubicBezTo>
                  <a:cubicBezTo>
                    <a:pt x="15536" y="24006"/>
                    <a:pt x="14805" y="26178"/>
                    <a:pt x="13747" y="27127"/>
                  </a:cubicBezTo>
                  <a:cubicBezTo>
                    <a:pt x="12907" y="27876"/>
                    <a:pt x="11793" y="27474"/>
                    <a:pt x="10479" y="26963"/>
                  </a:cubicBezTo>
                  <a:cubicBezTo>
                    <a:pt x="7923" y="25941"/>
                    <a:pt x="5714" y="24663"/>
                    <a:pt x="3341" y="23549"/>
                  </a:cubicBezTo>
                  <a:cubicBezTo>
                    <a:pt x="2775" y="23276"/>
                    <a:pt x="2118" y="23002"/>
                    <a:pt x="1534" y="22691"/>
                  </a:cubicBezTo>
                  <a:cubicBezTo>
                    <a:pt x="858" y="22363"/>
                    <a:pt x="201" y="21979"/>
                    <a:pt x="110" y="21541"/>
                  </a:cubicBezTo>
                  <a:cubicBezTo>
                    <a:pt x="0" y="21103"/>
                    <a:pt x="384" y="20227"/>
                    <a:pt x="712" y="19460"/>
                  </a:cubicBezTo>
                  <a:cubicBezTo>
                    <a:pt x="1041" y="18712"/>
                    <a:pt x="1406" y="17945"/>
                    <a:pt x="1716" y="17288"/>
                  </a:cubicBezTo>
                  <a:cubicBezTo>
                    <a:pt x="3725" y="12980"/>
                    <a:pt x="5550" y="8361"/>
                    <a:pt x="7467" y="3998"/>
                  </a:cubicBezTo>
                  <a:cubicBezTo>
                    <a:pt x="7467" y="3998"/>
                    <a:pt x="7485" y="3980"/>
                    <a:pt x="7485" y="39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3597109" y="954829"/>
              <a:ext cx="116458" cy="110080"/>
            </a:xfrm>
            <a:custGeom>
              <a:avLst/>
              <a:gdLst/>
              <a:ahLst/>
              <a:cxnLst/>
              <a:rect l="l" t="t" r="r" b="b"/>
              <a:pathLst>
                <a:path w="2666" h="2520" extrusionOk="0">
                  <a:moveTo>
                    <a:pt x="749" y="1297"/>
                  </a:moveTo>
                  <a:cubicBezTo>
                    <a:pt x="968" y="1133"/>
                    <a:pt x="1205" y="877"/>
                    <a:pt x="1461" y="658"/>
                  </a:cubicBezTo>
                  <a:cubicBezTo>
                    <a:pt x="1698" y="457"/>
                    <a:pt x="1972" y="147"/>
                    <a:pt x="2264" y="74"/>
                  </a:cubicBezTo>
                  <a:cubicBezTo>
                    <a:pt x="2410" y="19"/>
                    <a:pt x="2574" y="110"/>
                    <a:pt x="2629" y="256"/>
                  </a:cubicBezTo>
                  <a:cubicBezTo>
                    <a:pt x="2665" y="585"/>
                    <a:pt x="1972" y="1187"/>
                    <a:pt x="1826" y="1370"/>
                  </a:cubicBezTo>
                  <a:cubicBezTo>
                    <a:pt x="1552" y="1717"/>
                    <a:pt x="1260" y="2045"/>
                    <a:pt x="931" y="2337"/>
                  </a:cubicBezTo>
                  <a:cubicBezTo>
                    <a:pt x="785" y="2447"/>
                    <a:pt x="621" y="2502"/>
                    <a:pt x="457" y="2520"/>
                  </a:cubicBezTo>
                  <a:cubicBezTo>
                    <a:pt x="0" y="2465"/>
                    <a:pt x="0" y="1498"/>
                    <a:pt x="0" y="950"/>
                  </a:cubicBezTo>
                  <a:cubicBezTo>
                    <a:pt x="0" y="640"/>
                    <a:pt x="37" y="19"/>
                    <a:pt x="329" y="1"/>
                  </a:cubicBezTo>
                  <a:cubicBezTo>
                    <a:pt x="749" y="1"/>
                    <a:pt x="712" y="877"/>
                    <a:pt x="749" y="12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3444004" y="1271436"/>
              <a:ext cx="116458" cy="110080"/>
            </a:xfrm>
            <a:custGeom>
              <a:avLst/>
              <a:gdLst/>
              <a:ahLst/>
              <a:cxnLst/>
              <a:rect l="l" t="t" r="r" b="b"/>
              <a:pathLst>
                <a:path w="2666" h="2520" extrusionOk="0">
                  <a:moveTo>
                    <a:pt x="749" y="1278"/>
                  </a:moveTo>
                  <a:cubicBezTo>
                    <a:pt x="968" y="1114"/>
                    <a:pt x="1205" y="876"/>
                    <a:pt x="1461" y="639"/>
                  </a:cubicBezTo>
                  <a:cubicBezTo>
                    <a:pt x="1698" y="456"/>
                    <a:pt x="1972" y="146"/>
                    <a:pt x="2264" y="55"/>
                  </a:cubicBezTo>
                  <a:cubicBezTo>
                    <a:pt x="2410" y="18"/>
                    <a:pt x="2574" y="110"/>
                    <a:pt x="2611" y="256"/>
                  </a:cubicBezTo>
                  <a:cubicBezTo>
                    <a:pt x="2665" y="566"/>
                    <a:pt x="1972" y="1187"/>
                    <a:pt x="1826" y="1351"/>
                  </a:cubicBezTo>
                  <a:cubicBezTo>
                    <a:pt x="1552" y="1716"/>
                    <a:pt x="1260" y="2026"/>
                    <a:pt x="931" y="2318"/>
                  </a:cubicBezTo>
                  <a:cubicBezTo>
                    <a:pt x="785" y="2428"/>
                    <a:pt x="621" y="2501"/>
                    <a:pt x="457" y="2519"/>
                  </a:cubicBezTo>
                  <a:cubicBezTo>
                    <a:pt x="0" y="2464"/>
                    <a:pt x="0" y="1497"/>
                    <a:pt x="0" y="949"/>
                  </a:cubicBezTo>
                  <a:cubicBezTo>
                    <a:pt x="0" y="639"/>
                    <a:pt x="37" y="18"/>
                    <a:pt x="329" y="0"/>
                  </a:cubicBezTo>
                  <a:cubicBezTo>
                    <a:pt x="749" y="0"/>
                    <a:pt x="712" y="876"/>
                    <a:pt x="749" y="12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3500616" y="1122306"/>
              <a:ext cx="126810" cy="106105"/>
            </a:xfrm>
            <a:custGeom>
              <a:avLst/>
              <a:gdLst/>
              <a:ahLst/>
              <a:cxnLst/>
              <a:rect l="l" t="t" r="r" b="b"/>
              <a:pathLst>
                <a:path w="2903" h="2429" extrusionOk="0">
                  <a:moveTo>
                    <a:pt x="621" y="1406"/>
                  </a:moveTo>
                  <a:cubicBezTo>
                    <a:pt x="895" y="1223"/>
                    <a:pt x="1187" y="931"/>
                    <a:pt x="1534" y="676"/>
                  </a:cubicBezTo>
                  <a:cubicBezTo>
                    <a:pt x="1881" y="420"/>
                    <a:pt x="2209" y="128"/>
                    <a:pt x="2574" y="19"/>
                  </a:cubicBezTo>
                  <a:cubicBezTo>
                    <a:pt x="2702" y="0"/>
                    <a:pt x="2830" y="92"/>
                    <a:pt x="2866" y="219"/>
                  </a:cubicBezTo>
                  <a:cubicBezTo>
                    <a:pt x="2903" y="457"/>
                    <a:pt x="2465" y="785"/>
                    <a:pt x="2373" y="877"/>
                  </a:cubicBezTo>
                  <a:cubicBezTo>
                    <a:pt x="1990" y="1242"/>
                    <a:pt x="1570" y="1570"/>
                    <a:pt x="1150" y="1899"/>
                  </a:cubicBezTo>
                  <a:cubicBezTo>
                    <a:pt x="877" y="2100"/>
                    <a:pt x="365" y="2428"/>
                    <a:pt x="128" y="2008"/>
                  </a:cubicBezTo>
                  <a:cubicBezTo>
                    <a:pt x="0" y="1789"/>
                    <a:pt x="37" y="1260"/>
                    <a:pt x="73" y="895"/>
                  </a:cubicBezTo>
                  <a:cubicBezTo>
                    <a:pt x="110" y="548"/>
                    <a:pt x="219" y="219"/>
                    <a:pt x="457" y="292"/>
                  </a:cubicBezTo>
                  <a:cubicBezTo>
                    <a:pt x="712" y="365"/>
                    <a:pt x="603" y="1041"/>
                    <a:pt x="621" y="1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3293258" y="1576029"/>
              <a:ext cx="126068" cy="106105"/>
            </a:xfrm>
            <a:custGeom>
              <a:avLst/>
              <a:gdLst/>
              <a:ahLst/>
              <a:cxnLst/>
              <a:rect l="l" t="t" r="r" b="b"/>
              <a:pathLst>
                <a:path w="2886" h="2429" extrusionOk="0">
                  <a:moveTo>
                    <a:pt x="603" y="1406"/>
                  </a:moveTo>
                  <a:cubicBezTo>
                    <a:pt x="877" y="1224"/>
                    <a:pt x="1188" y="913"/>
                    <a:pt x="1516" y="676"/>
                  </a:cubicBezTo>
                  <a:cubicBezTo>
                    <a:pt x="1863" y="420"/>
                    <a:pt x="2192" y="110"/>
                    <a:pt x="2557" y="19"/>
                  </a:cubicBezTo>
                  <a:cubicBezTo>
                    <a:pt x="2684" y="0"/>
                    <a:pt x="2812" y="73"/>
                    <a:pt x="2867" y="220"/>
                  </a:cubicBezTo>
                  <a:cubicBezTo>
                    <a:pt x="2885" y="457"/>
                    <a:pt x="2465" y="785"/>
                    <a:pt x="2374" y="858"/>
                  </a:cubicBezTo>
                  <a:cubicBezTo>
                    <a:pt x="1973" y="1224"/>
                    <a:pt x="1571" y="1570"/>
                    <a:pt x="1133" y="1899"/>
                  </a:cubicBezTo>
                  <a:cubicBezTo>
                    <a:pt x="859" y="2100"/>
                    <a:pt x="366" y="2428"/>
                    <a:pt x="129" y="2009"/>
                  </a:cubicBezTo>
                  <a:cubicBezTo>
                    <a:pt x="1" y="1771"/>
                    <a:pt x="19" y="1260"/>
                    <a:pt x="74" y="895"/>
                  </a:cubicBezTo>
                  <a:cubicBezTo>
                    <a:pt x="110" y="548"/>
                    <a:pt x="202" y="220"/>
                    <a:pt x="457" y="293"/>
                  </a:cubicBezTo>
                  <a:cubicBezTo>
                    <a:pt x="713" y="384"/>
                    <a:pt x="603" y="1041"/>
                    <a:pt x="603" y="14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3350700" y="1440484"/>
              <a:ext cx="110866" cy="104489"/>
            </a:xfrm>
            <a:custGeom>
              <a:avLst/>
              <a:gdLst/>
              <a:ahLst/>
              <a:cxnLst/>
              <a:rect l="l" t="t" r="r" b="b"/>
              <a:pathLst>
                <a:path w="2538" h="2392" extrusionOk="0">
                  <a:moveTo>
                    <a:pt x="1716" y="0"/>
                  </a:moveTo>
                  <a:cubicBezTo>
                    <a:pt x="1534" y="0"/>
                    <a:pt x="1406" y="256"/>
                    <a:pt x="1278" y="511"/>
                  </a:cubicBezTo>
                  <a:lnTo>
                    <a:pt x="1223" y="621"/>
                  </a:lnTo>
                  <a:cubicBezTo>
                    <a:pt x="1187" y="676"/>
                    <a:pt x="1150" y="749"/>
                    <a:pt x="1114" y="822"/>
                  </a:cubicBezTo>
                  <a:lnTo>
                    <a:pt x="1041" y="785"/>
                  </a:lnTo>
                  <a:lnTo>
                    <a:pt x="895" y="730"/>
                  </a:lnTo>
                  <a:cubicBezTo>
                    <a:pt x="712" y="657"/>
                    <a:pt x="530" y="603"/>
                    <a:pt x="329" y="584"/>
                  </a:cubicBezTo>
                  <a:cubicBezTo>
                    <a:pt x="128" y="584"/>
                    <a:pt x="73" y="676"/>
                    <a:pt x="55" y="749"/>
                  </a:cubicBezTo>
                  <a:cubicBezTo>
                    <a:pt x="0" y="986"/>
                    <a:pt x="365" y="1205"/>
                    <a:pt x="840" y="1406"/>
                  </a:cubicBezTo>
                  <a:cubicBezTo>
                    <a:pt x="822" y="1461"/>
                    <a:pt x="804" y="1497"/>
                    <a:pt x="785" y="1552"/>
                  </a:cubicBezTo>
                  <a:cubicBezTo>
                    <a:pt x="658" y="1826"/>
                    <a:pt x="548" y="2118"/>
                    <a:pt x="621" y="2282"/>
                  </a:cubicBezTo>
                  <a:cubicBezTo>
                    <a:pt x="639" y="2337"/>
                    <a:pt x="694" y="2373"/>
                    <a:pt x="767" y="2392"/>
                  </a:cubicBezTo>
                  <a:lnTo>
                    <a:pt x="804" y="2392"/>
                  </a:lnTo>
                  <a:cubicBezTo>
                    <a:pt x="1023" y="2392"/>
                    <a:pt x="1242" y="2045"/>
                    <a:pt x="1461" y="1625"/>
                  </a:cubicBezTo>
                  <a:cubicBezTo>
                    <a:pt x="1607" y="1661"/>
                    <a:pt x="1753" y="1698"/>
                    <a:pt x="1881" y="1734"/>
                  </a:cubicBezTo>
                  <a:cubicBezTo>
                    <a:pt x="1972" y="1771"/>
                    <a:pt x="2081" y="1789"/>
                    <a:pt x="2191" y="1807"/>
                  </a:cubicBezTo>
                  <a:cubicBezTo>
                    <a:pt x="2392" y="1807"/>
                    <a:pt x="2465" y="1716"/>
                    <a:pt x="2501" y="1643"/>
                  </a:cubicBezTo>
                  <a:cubicBezTo>
                    <a:pt x="2538" y="1424"/>
                    <a:pt x="2246" y="1296"/>
                    <a:pt x="1972" y="1168"/>
                  </a:cubicBezTo>
                  <a:lnTo>
                    <a:pt x="1862" y="1132"/>
                  </a:lnTo>
                  <a:cubicBezTo>
                    <a:pt x="1808" y="1095"/>
                    <a:pt x="1753" y="1077"/>
                    <a:pt x="1698" y="1041"/>
                  </a:cubicBezTo>
                  <a:cubicBezTo>
                    <a:pt x="1753" y="895"/>
                    <a:pt x="1808" y="749"/>
                    <a:pt x="1844" y="621"/>
                  </a:cubicBezTo>
                  <a:cubicBezTo>
                    <a:pt x="1899" y="493"/>
                    <a:pt x="2027" y="91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3698364" y="1017032"/>
              <a:ext cx="429879" cy="256023"/>
            </a:xfrm>
            <a:custGeom>
              <a:avLst/>
              <a:gdLst/>
              <a:ahLst/>
              <a:cxnLst/>
              <a:rect l="l" t="t" r="r" b="b"/>
              <a:pathLst>
                <a:path w="9841" h="5861" extrusionOk="0">
                  <a:moveTo>
                    <a:pt x="475" y="1"/>
                  </a:moveTo>
                  <a:lnTo>
                    <a:pt x="1" y="986"/>
                  </a:lnTo>
                  <a:cubicBezTo>
                    <a:pt x="201" y="1096"/>
                    <a:pt x="402" y="1187"/>
                    <a:pt x="585" y="1279"/>
                  </a:cubicBezTo>
                  <a:cubicBezTo>
                    <a:pt x="3195" y="2556"/>
                    <a:pt x="5696" y="4017"/>
                    <a:pt x="8215" y="5313"/>
                  </a:cubicBezTo>
                  <a:cubicBezTo>
                    <a:pt x="8544" y="5477"/>
                    <a:pt x="8946" y="5714"/>
                    <a:pt x="9274" y="5861"/>
                  </a:cubicBezTo>
                  <a:cubicBezTo>
                    <a:pt x="9438" y="5550"/>
                    <a:pt x="9621" y="5240"/>
                    <a:pt x="9767" y="4893"/>
                  </a:cubicBezTo>
                  <a:cubicBezTo>
                    <a:pt x="9804" y="4856"/>
                    <a:pt x="9822" y="4802"/>
                    <a:pt x="9840" y="4747"/>
                  </a:cubicBezTo>
                  <a:cubicBezTo>
                    <a:pt x="9493" y="4546"/>
                    <a:pt x="9128" y="4364"/>
                    <a:pt x="8781" y="4199"/>
                  </a:cubicBezTo>
                  <a:cubicBezTo>
                    <a:pt x="7193" y="3341"/>
                    <a:pt x="5787" y="2593"/>
                    <a:pt x="4163" y="1790"/>
                  </a:cubicBezTo>
                  <a:cubicBezTo>
                    <a:pt x="3177" y="1297"/>
                    <a:pt x="2155" y="840"/>
                    <a:pt x="1096" y="311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3646513" y="1121519"/>
              <a:ext cx="427477" cy="253621"/>
            </a:xfrm>
            <a:custGeom>
              <a:avLst/>
              <a:gdLst/>
              <a:ahLst/>
              <a:cxnLst/>
              <a:rect l="l" t="t" r="r" b="b"/>
              <a:pathLst>
                <a:path w="9786" h="5806" extrusionOk="0">
                  <a:moveTo>
                    <a:pt x="494" y="0"/>
                  </a:moveTo>
                  <a:lnTo>
                    <a:pt x="1" y="986"/>
                  </a:lnTo>
                  <a:lnTo>
                    <a:pt x="220" y="1095"/>
                  </a:lnTo>
                  <a:cubicBezTo>
                    <a:pt x="2812" y="2373"/>
                    <a:pt x="5313" y="3815"/>
                    <a:pt x="7832" y="5130"/>
                  </a:cubicBezTo>
                  <a:cubicBezTo>
                    <a:pt x="8325" y="5385"/>
                    <a:pt x="8982" y="5787"/>
                    <a:pt x="9293" y="5805"/>
                  </a:cubicBezTo>
                  <a:cubicBezTo>
                    <a:pt x="9457" y="5458"/>
                    <a:pt x="9621" y="5093"/>
                    <a:pt x="9786" y="4728"/>
                  </a:cubicBezTo>
                  <a:cubicBezTo>
                    <a:pt x="9366" y="4454"/>
                    <a:pt x="8873" y="4235"/>
                    <a:pt x="8417" y="3998"/>
                  </a:cubicBezTo>
                  <a:cubicBezTo>
                    <a:pt x="6828" y="3158"/>
                    <a:pt x="5404" y="2410"/>
                    <a:pt x="3780" y="1588"/>
                  </a:cubicBezTo>
                  <a:cubicBezTo>
                    <a:pt x="2794" y="1114"/>
                    <a:pt x="1790" y="639"/>
                    <a:pt x="713" y="110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3596279" y="1223560"/>
              <a:ext cx="428263" cy="253621"/>
            </a:xfrm>
            <a:custGeom>
              <a:avLst/>
              <a:gdLst/>
              <a:ahLst/>
              <a:cxnLst/>
              <a:rect l="l" t="t" r="r" b="b"/>
              <a:pathLst>
                <a:path w="9804" h="5806" extrusionOk="0">
                  <a:moveTo>
                    <a:pt x="494" y="1"/>
                  </a:moveTo>
                  <a:lnTo>
                    <a:pt x="1" y="968"/>
                  </a:lnTo>
                  <a:cubicBezTo>
                    <a:pt x="293" y="1114"/>
                    <a:pt x="567" y="1260"/>
                    <a:pt x="822" y="1388"/>
                  </a:cubicBezTo>
                  <a:cubicBezTo>
                    <a:pt x="3415" y="2648"/>
                    <a:pt x="5934" y="4108"/>
                    <a:pt x="8435" y="5404"/>
                  </a:cubicBezTo>
                  <a:cubicBezTo>
                    <a:pt x="8672" y="5532"/>
                    <a:pt x="8909" y="5678"/>
                    <a:pt x="9165" y="5806"/>
                  </a:cubicBezTo>
                  <a:cubicBezTo>
                    <a:pt x="9384" y="5441"/>
                    <a:pt x="9585" y="5057"/>
                    <a:pt x="9804" y="4692"/>
                  </a:cubicBezTo>
                  <a:cubicBezTo>
                    <a:pt x="9530" y="4546"/>
                    <a:pt x="9274" y="4418"/>
                    <a:pt x="9019" y="4291"/>
                  </a:cubicBezTo>
                  <a:cubicBezTo>
                    <a:pt x="7431" y="3451"/>
                    <a:pt x="6007" y="2684"/>
                    <a:pt x="4382" y="1881"/>
                  </a:cubicBezTo>
                  <a:cubicBezTo>
                    <a:pt x="3396" y="1406"/>
                    <a:pt x="2374" y="932"/>
                    <a:pt x="1315" y="402"/>
                  </a:cubicBezTo>
                  <a:cubicBezTo>
                    <a:pt x="1060" y="275"/>
                    <a:pt x="804" y="147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3545259" y="1327217"/>
              <a:ext cx="420269" cy="249645"/>
            </a:xfrm>
            <a:custGeom>
              <a:avLst/>
              <a:gdLst/>
              <a:ahLst/>
              <a:cxnLst/>
              <a:rect l="l" t="t" r="r" b="b"/>
              <a:pathLst>
                <a:path w="9621" h="5715" extrusionOk="0">
                  <a:moveTo>
                    <a:pt x="493" y="1"/>
                  </a:moveTo>
                  <a:lnTo>
                    <a:pt x="1" y="1005"/>
                  </a:lnTo>
                  <a:lnTo>
                    <a:pt x="420" y="1224"/>
                  </a:lnTo>
                  <a:cubicBezTo>
                    <a:pt x="3031" y="2484"/>
                    <a:pt x="5532" y="3944"/>
                    <a:pt x="8051" y="5240"/>
                  </a:cubicBezTo>
                  <a:cubicBezTo>
                    <a:pt x="8325" y="5386"/>
                    <a:pt x="8653" y="5587"/>
                    <a:pt x="8946" y="5715"/>
                  </a:cubicBezTo>
                  <a:lnTo>
                    <a:pt x="9621" y="4638"/>
                  </a:lnTo>
                  <a:cubicBezTo>
                    <a:pt x="9292" y="4455"/>
                    <a:pt x="8946" y="4291"/>
                    <a:pt x="8617" y="4127"/>
                  </a:cubicBezTo>
                  <a:cubicBezTo>
                    <a:pt x="7047" y="3269"/>
                    <a:pt x="5623" y="2520"/>
                    <a:pt x="3998" y="1717"/>
                  </a:cubicBezTo>
                  <a:cubicBezTo>
                    <a:pt x="3013" y="1224"/>
                    <a:pt x="1990" y="768"/>
                    <a:pt x="932" y="238"/>
                  </a:cubicBez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3499830" y="1421308"/>
              <a:ext cx="425031" cy="253664"/>
            </a:xfrm>
            <a:custGeom>
              <a:avLst/>
              <a:gdLst/>
              <a:ahLst/>
              <a:cxnLst/>
              <a:rect l="l" t="t" r="r" b="b"/>
              <a:pathLst>
                <a:path w="9730" h="5807" extrusionOk="0">
                  <a:moveTo>
                    <a:pt x="475" y="1"/>
                  </a:moveTo>
                  <a:lnTo>
                    <a:pt x="0" y="987"/>
                  </a:lnTo>
                  <a:lnTo>
                    <a:pt x="475" y="1224"/>
                  </a:lnTo>
                  <a:cubicBezTo>
                    <a:pt x="3067" y="2502"/>
                    <a:pt x="5586" y="3944"/>
                    <a:pt x="8087" y="5258"/>
                  </a:cubicBezTo>
                  <a:cubicBezTo>
                    <a:pt x="8434" y="5423"/>
                    <a:pt x="8835" y="5660"/>
                    <a:pt x="9146" y="5806"/>
                  </a:cubicBezTo>
                  <a:cubicBezTo>
                    <a:pt x="9328" y="5477"/>
                    <a:pt x="9511" y="5167"/>
                    <a:pt x="9657" y="4839"/>
                  </a:cubicBezTo>
                  <a:cubicBezTo>
                    <a:pt x="9693" y="4784"/>
                    <a:pt x="9712" y="4729"/>
                    <a:pt x="9730" y="4674"/>
                  </a:cubicBezTo>
                  <a:cubicBezTo>
                    <a:pt x="9383" y="4492"/>
                    <a:pt x="9018" y="4309"/>
                    <a:pt x="8671" y="4127"/>
                  </a:cubicBezTo>
                  <a:cubicBezTo>
                    <a:pt x="7083" y="3287"/>
                    <a:pt x="5659" y="2538"/>
                    <a:pt x="4034" y="1717"/>
                  </a:cubicBezTo>
                  <a:cubicBezTo>
                    <a:pt x="3049" y="1242"/>
                    <a:pt x="2045" y="768"/>
                    <a:pt x="986" y="238"/>
                  </a:cubicBez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3447979" y="1525795"/>
              <a:ext cx="422672" cy="251218"/>
            </a:xfrm>
            <a:custGeom>
              <a:avLst/>
              <a:gdLst/>
              <a:ahLst/>
              <a:cxnLst/>
              <a:rect l="l" t="t" r="r" b="b"/>
              <a:pathLst>
                <a:path w="9676" h="5751" extrusionOk="0">
                  <a:moveTo>
                    <a:pt x="493" y="0"/>
                  </a:moveTo>
                  <a:lnTo>
                    <a:pt x="0" y="986"/>
                  </a:lnTo>
                  <a:lnTo>
                    <a:pt x="92" y="1041"/>
                  </a:lnTo>
                  <a:cubicBezTo>
                    <a:pt x="2702" y="2301"/>
                    <a:pt x="5221" y="3761"/>
                    <a:pt x="7722" y="5057"/>
                  </a:cubicBezTo>
                  <a:cubicBezTo>
                    <a:pt x="8215" y="5313"/>
                    <a:pt x="8872" y="5714"/>
                    <a:pt x="9183" y="5751"/>
                  </a:cubicBezTo>
                  <a:cubicBezTo>
                    <a:pt x="9347" y="5386"/>
                    <a:pt x="9511" y="5039"/>
                    <a:pt x="9676" y="4674"/>
                  </a:cubicBezTo>
                  <a:cubicBezTo>
                    <a:pt x="9256" y="4400"/>
                    <a:pt x="8763" y="4181"/>
                    <a:pt x="8307" y="3943"/>
                  </a:cubicBezTo>
                  <a:cubicBezTo>
                    <a:pt x="6718" y="3085"/>
                    <a:pt x="5294" y="2337"/>
                    <a:pt x="3670" y="1534"/>
                  </a:cubicBezTo>
                  <a:cubicBezTo>
                    <a:pt x="2684" y="1041"/>
                    <a:pt x="1662" y="585"/>
                    <a:pt x="603" y="55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3398531" y="1627050"/>
              <a:ext cx="422672" cy="251262"/>
            </a:xfrm>
            <a:custGeom>
              <a:avLst/>
              <a:gdLst/>
              <a:ahLst/>
              <a:cxnLst/>
              <a:rect l="l" t="t" r="r" b="b"/>
              <a:pathLst>
                <a:path w="9676" h="5752" extrusionOk="0">
                  <a:moveTo>
                    <a:pt x="475" y="1"/>
                  </a:moveTo>
                  <a:lnTo>
                    <a:pt x="1" y="987"/>
                  </a:lnTo>
                  <a:cubicBezTo>
                    <a:pt x="238" y="1114"/>
                    <a:pt x="475" y="1224"/>
                    <a:pt x="694" y="1333"/>
                  </a:cubicBezTo>
                  <a:cubicBezTo>
                    <a:pt x="3287" y="2611"/>
                    <a:pt x="5787" y="4072"/>
                    <a:pt x="8307" y="5368"/>
                  </a:cubicBezTo>
                  <a:cubicBezTo>
                    <a:pt x="8544" y="5477"/>
                    <a:pt x="8800" y="5623"/>
                    <a:pt x="9037" y="5751"/>
                  </a:cubicBezTo>
                  <a:cubicBezTo>
                    <a:pt x="9256" y="5386"/>
                    <a:pt x="9475" y="5021"/>
                    <a:pt x="9676" y="4638"/>
                  </a:cubicBezTo>
                  <a:cubicBezTo>
                    <a:pt x="9420" y="4510"/>
                    <a:pt x="9146" y="4382"/>
                    <a:pt x="8891" y="4254"/>
                  </a:cubicBezTo>
                  <a:cubicBezTo>
                    <a:pt x="7303" y="3396"/>
                    <a:pt x="5879" y="2648"/>
                    <a:pt x="4254" y="1845"/>
                  </a:cubicBezTo>
                  <a:cubicBezTo>
                    <a:pt x="3268" y="1352"/>
                    <a:pt x="2264" y="895"/>
                    <a:pt x="1187" y="366"/>
                  </a:cubicBezTo>
                  <a:cubicBezTo>
                    <a:pt x="968" y="238"/>
                    <a:pt x="731" y="129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3346725" y="1731537"/>
              <a:ext cx="415464" cy="247243"/>
            </a:xfrm>
            <a:custGeom>
              <a:avLst/>
              <a:gdLst/>
              <a:ahLst/>
              <a:cxnLst/>
              <a:rect l="l" t="t" r="r" b="b"/>
              <a:pathLst>
                <a:path w="9511" h="5660" extrusionOk="0">
                  <a:moveTo>
                    <a:pt x="493" y="0"/>
                  </a:moveTo>
                  <a:lnTo>
                    <a:pt x="0" y="1004"/>
                  </a:lnTo>
                  <a:lnTo>
                    <a:pt x="310" y="1150"/>
                  </a:lnTo>
                  <a:cubicBezTo>
                    <a:pt x="2921" y="2428"/>
                    <a:pt x="5422" y="3870"/>
                    <a:pt x="7941" y="5185"/>
                  </a:cubicBezTo>
                  <a:cubicBezTo>
                    <a:pt x="8215" y="5331"/>
                    <a:pt x="8543" y="5513"/>
                    <a:pt x="8836" y="5659"/>
                  </a:cubicBezTo>
                  <a:lnTo>
                    <a:pt x="9511" y="4564"/>
                  </a:lnTo>
                  <a:cubicBezTo>
                    <a:pt x="9182" y="4400"/>
                    <a:pt x="8836" y="4235"/>
                    <a:pt x="8507" y="4053"/>
                  </a:cubicBezTo>
                  <a:cubicBezTo>
                    <a:pt x="6919" y="3213"/>
                    <a:pt x="5513" y="2465"/>
                    <a:pt x="3888" y="1661"/>
                  </a:cubicBezTo>
                  <a:cubicBezTo>
                    <a:pt x="2903" y="1169"/>
                    <a:pt x="1880" y="712"/>
                    <a:pt x="822" y="164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3114643" y="2036917"/>
              <a:ext cx="50279" cy="90161"/>
            </a:xfrm>
            <a:custGeom>
              <a:avLst/>
              <a:gdLst/>
              <a:ahLst/>
              <a:cxnLst/>
              <a:rect l="l" t="t" r="r" b="b"/>
              <a:pathLst>
                <a:path w="1151" h="2064" extrusionOk="0">
                  <a:moveTo>
                    <a:pt x="1" y="1"/>
                  </a:moveTo>
                  <a:lnTo>
                    <a:pt x="256" y="1005"/>
                  </a:lnTo>
                  <a:cubicBezTo>
                    <a:pt x="329" y="1297"/>
                    <a:pt x="402" y="1589"/>
                    <a:pt x="457" y="1826"/>
                  </a:cubicBezTo>
                  <a:cubicBezTo>
                    <a:pt x="494" y="1899"/>
                    <a:pt x="512" y="2027"/>
                    <a:pt x="603" y="2064"/>
                  </a:cubicBezTo>
                  <a:lnTo>
                    <a:pt x="622" y="2064"/>
                  </a:lnTo>
                  <a:cubicBezTo>
                    <a:pt x="822" y="1461"/>
                    <a:pt x="950" y="804"/>
                    <a:pt x="1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3089919" y="1912554"/>
              <a:ext cx="98155" cy="125238"/>
            </a:xfrm>
            <a:custGeom>
              <a:avLst/>
              <a:gdLst/>
              <a:ahLst/>
              <a:cxnLst/>
              <a:rect l="l" t="t" r="r" b="b"/>
              <a:pathLst>
                <a:path w="2247" h="2867" extrusionOk="0">
                  <a:moveTo>
                    <a:pt x="1114" y="0"/>
                  </a:moveTo>
                  <a:cubicBezTo>
                    <a:pt x="968" y="0"/>
                    <a:pt x="804" y="0"/>
                    <a:pt x="658" y="18"/>
                  </a:cubicBezTo>
                  <a:cubicBezTo>
                    <a:pt x="494" y="18"/>
                    <a:pt x="330" y="55"/>
                    <a:pt x="183" y="110"/>
                  </a:cubicBezTo>
                  <a:cubicBezTo>
                    <a:pt x="74" y="256"/>
                    <a:pt x="1" y="438"/>
                    <a:pt x="1" y="639"/>
                  </a:cubicBezTo>
                  <a:cubicBezTo>
                    <a:pt x="37" y="822"/>
                    <a:pt x="92" y="1004"/>
                    <a:pt x="147" y="1168"/>
                  </a:cubicBezTo>
                  <a:cubicBezTo>
                    <a:pt x="293" y="1734"/>
                    <a:pt x="439" y="2300"/>
                    <a:pt x="585" y="2866"/>
                  </a:cubicBezTo>
                  <a:lnTo>
                    <a:pt x="1717" y="2848"/>
                  </a:lnTo>
                  <a:cubicBezTo>
                    <a:pt x="1717" y="2830"/>
                    <a:pt x="1735" y="2793"/>
                    <a:pt x="1735" y="2757"/>
                  </a:cubicBezTo>
                  <a:cubicBezTo>
                    <a:pt x="1863" y="2264"/>
                    <a:pt x="2009" y="1753"/>
                    <a:pt x="2137" y="1241"/>
                  </a:cubicBezTo>
                  <a:cubicBezTo>
                    <a:pt x="2192" y="1059"/>
                    <a:pt x="2228" y="895"/>
                    <a:pt x="2246" y="712"/>
                  </a:cubicBezTo>
                  <a:cubicBezTo>
                    <a:pt x="2173" y="511"/>
                    <a:pt x="2045" y="310"/>
                    <a:pt x="1918" y="146"/>
                  </a:cubicBezTo>
                  <a:cubicBezTo>
                    <a:pt x="1772" y="18"/>
                    <a:pt x="1352" y="0"/>
                    <a:pt x="1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3089133" y="1313676"/>
              <a:ext cx="113269" cy="630819"/>
            </a:xfrm>
            <a:custGeom>
              <a:avLst/>
              <a:gdLst/>
              <a:ahLst/>
              <a:cxnLst/>
              <a:rect l="l" t="t" r="r" b="b"/>
              <a:pathLst>
                <a:path w="2593" h="14441" extrusionOk="0">
                  <a:moveTo>
                    <a:pt x="1863" y="14002"/>
                  </a:moveTo>
                  <a:cubicBezTo>
                    <a:pt x="1735" y="14130"/>
                    <a:pt x="1607" y="14239"/>
                    <a:pt x="1461" y="14331"/>
                  </a:cubicBezTo>
                  <a:cubicBezTo>
                    <a:pt x="1352" y="14203"/>
                    <a:pt x="1242" y="14057"/>
                    <a:pt x="1151" y="13911"/>
                  </a:cubicBezTo>
                  <a:cubicBezTo>
                    <a:pt x="1023" y="13966"/>
                    <a:pt x="950" y="14203"/>
                    <a:pt x="767" y="14294"/>
                  </a:cubicBezTo>
                  <a:cubicBezTo>
                    <a:pt x="658" y="14166"/>
                    <a:pt x="548" y="14057"/>
                    <a:pt x="439" y="13929"/>
                  </a:cubicBezTo>
                  <a:cubicBezTo>
                    <a:pt x="274" y="14039"/>
                    <a:pt x="238" y="14294"/>
                    <a:pt x="55" y="14349"/>
                  </a:cubicBezTo>
                  <a:cubicBezTo>
                    <a:pt x="1" y="14057"/>
                    <a:pt x="1" y="13747"/>
                    <a:pt x="37" y="13455"/>
                  </a:cubicBezTo>
                  <a:cubicBezTo>
                    <a:pt x="165" y="9000"/>
                    <a:pt x="238" y="4473"/>
                    <a:pt x="384" y="1"/>
                  </a:cubicBezTo>
                  <a:cubicBezTo>
                    <a:pt x="1132" y="1"/>
                    <a:pt x="1844" y="19"/>
                    <a:pt x="2556" y="55"/>
                  </a:cubicBezTo>
                  <a:cubicBezTo>
                    <a:pt x="2593" y="183"/>
                    <a:pt x="2593" y="329"/>
                    <a:pt x="2575" y="475"/>
                  </a:cubicBezTo>
                  <a:cubicBezTo>
                    <a:pt x="2465" y="4747"/>
                    <a:pt x="2392" y="9146"/>
                    <a:pt x="2283" y="13455"/>
                  </a:cubicBezTo>
                  <a:cubicBezTo>
                    <a:pt x="2283" y="13783"/>
                    <a:pt x="2283" y="14112"/>
                    <a:pt x="2246" y="14422"/>
                  </a:cubicBezTo>
                  <a:cubicBezTo>
                    <a:pt x="2082" y="14440"/>
                    <a:pt x="1990" y="14130"/>
                    <a:pt x="1863" y="140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3106693" y="1247498"/>
              <a:ext cx="98111" cy="75789"/>
            </a:xfrm>
            <a:custGeom>
              <a:avLst/>
              <a:gdLst/>
              <a:ahLst/>
              <a:cxnLst/>
              <a:rect l="l" t="t" r="r" b="b"/>
              <a:pathLst>
                <a:path w="2246" h="1735" extrusionOk="0">
                  <a:moveTo>
                    <a:pt x="2173" y="1607"/>
                  </a:moveTo>
                  <a:cubicBezTo>
                    <a:pt x="1369" y="1735"/>
                    <a:pt x="730" y="1570"/>
                    <a:pt x="19" y="1534"/>
                  </a:cubicBezTo>
                  <a:cubicBezTo>
                    <a:pt x="0" y="1096"/>
                    <a:pt x="219" y="694"/>
                    <a:pt x="584" y="457"/>
                  </a:cubicBezTo>
                  <a:cubicBezTo>
                    <a:pt x="1388" y="0"/>
                    <a:pt x="2246" y="658"/>
                    <a:pt x="2173" y="16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3094724" y="1312890"/>
              <a:ext cx="115671" cy="97325"/>
            </a:xfrm>
            <a:custGeom>
              <a:avLst/>
              <a:gdLst/>
              <a:ahLst/>
              <a:cxnLst/>
              <a:rect l="l" t="t" r="r" b="b"/>
              <a:pathLst>
                <a:path w="2648" h="2228" extrusionOk="0">
                  <a:moveTo>
                    <a:pt x="183" y="2191"/>
                  </a:moveTo>
                  <a:cubicBezTo>
                    <a:pt x="201" y="1990"/>
                    <a:pt x="165" y="1808"/>
                    <a:pt x="73" y="1643"/>
                  </a:cubicBezTo>
                  <a:cubicBezTo>
                    <a:pt x="73" y="1552"/>
                    <a:pt x="146" y="1479"/>
                    <a:pt x="183" y="1388"/>
                  </a:cubicBezTo>
                  <a:cubicBezTo>
                    <a:pt x="0" y="1169"/>
                    <a:pt x="201" y="1004"/>
                    <a:pt x="201" y="840"/>
                  </a:cubicBezTo>
                  <a:cubicBezTo>
                    <a:pt x="201" y="767"/>
                    <a:pt x="146" y="694"/>
                    <a:pt x="146" y="639"/>
                  </a:cubicBezTo>
                  <a:cubicBezTo>
                    <a:pt x="146" y="511"/>
                    <a:pt x="220" y="457"/>
                    <a:pt x="238" y="329"/>
                  </a:cubicBezTo>
                  <a:cubicBezTo>
                    <a:pt x="256" y="219"/>
                    <a:pt x="183" y="146"/>
                    <a:pt x="238" y="55"/>
                  </a:cubicBezTo>
                  <a:cubicBezTo>
                    <a:pt x="603" y="0"/>
                    <a:pt x="986" y="0"/>
                    <a:pt x="1370" y="55"/>
                  </a:cubicBezTo>
                  <a:cubicBezTo>
                    <a:pt x="1735" y="55"/>
                    <a:pt x="2100" y="73"/>
                    <a:pt x="2483" y="110"/>
                  </a:cubicBezTo>
                  <a:cubicBezTo>
                    <a:pt x="2647" y="329"/>
                    <a:pt x="2501" y="566"/>
                    <a:pt x="2501" y="767"/>
                  </a:cubicBezTo>
                  <a:cubicBezTo>
                    <a:pt x="2501" y="895"/>
                    <a:pt x="2556" y="1004"/>
                    <a:pt x="2556" y="1132"/>
                  </a:cubicBezTo>
                  <a:cubicBezTo>
                    <a:pt x="2556" y="1315"/>
                    <a:pt x="2392" y="1479"/>
                    <a:pt x="2556" y="1771"/>
                  </a:cubicBezTo>
                  <a:cubicBezTo>
                    <a:pt x="2520" y="1917"/>
                    <a:pt x="2374" y="2008"/>
                    <a:pt x="2410" y="2191"/>
                  </a:cubicBezTo>
                  <a:cubicBezTo>
                    <a:pt x="2392" y="2209"/>
                    <a:pt x="2374" y="2227"/>
                    <a:pt x="2374" y="2209"/>
                  </a:cubicBezTo>
                  <a:cubicBezTo>
                    <a:pt x="1643" y="2209"/>
                    <a:pt x="895" y="2227"/>
                    <a:pt x="183" y="2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3700155" y="2273410"/>
              <a:ext cx="190456" cy="202818"/>
            </a:xfrm>
            <a:custGeom>
              <a:avLst/>
              <a:gdLst/>
              <a:ahLst/>
              <a:cxnLst/>
              <a:rect l="l" t="t" r="r" b="b"/>
              <a:pathLst>
                <a:path w="4360" h="4643" extrusionOk="0">
                  <a:moveTo>
                    <a:pt x="3275" y="0"/>
                  </a:moveTo>
                  <a:cubicBezTo>
                    <a:pt x="3119" y="0"/>
                    <a:pt x="2971" y="73"/>
                    <a:pt x="2880" y="209"/>
                  </a:cubicBezTo>
                  <a:lnTo>
                    <a:pt x="1146" y="2765"/>
                  </a:lnTo>
                  <a:cubicBezTo>
                    <a:pt x="1128" y="2802"/>
                    <a:pt x="1110" y="2820"/>
                    <a:pt x="1091" y="2856"/>
                  </a:cubicBezTo>
                  <a:lnTo>
                    <a:pt x="562" y="2510"/>
                  </a:lnTo>
                  <a:cubicBezTo>
                    <a:pt x="506" y="2464"/>
                    <a:pt x="448" y="2445"/>
                    <a:pt x="394" y="2445"/>
                  </a:cubicBezTo>
                  <a:cubicBezTo>
                    <a:pt x="167" y="2445"/>
                    <a:pt x="1" y="2786"/>
                    <a:pt x="252" y="2948"/>
                  </a:cubicBezTo>
                  <a:lnTo>
                    <a:pt x="252" y="2929"/>
                  </a:lnTo>
                  <a:lnTo>
                    <a:pt x="2680" y="4591"/>
                  </a:lnTo>
                  <a:cubicBezTo>
                    <a:pt x="2732" y="4627"/>
                    <a:pt x="2785" y="4642"/>
                    <a:pt x="2835" y="4642"/>
                  </a:cubicBezTo>
                  <a:cubicBezTo>
                    <a:pt x="3063" y="4642"/>
                    <a:pt x="3230" y="4317"/>
                    <a:pt x="2990" y="4153"/>
                  </a:cubicBezTo>
                  <a:lnTo>
                    <a:pt x="2406" y="3751"/>
                  </a:lnTo>
                  <a:cubicBezTo>
                    <a:pt x="2442" y="3714"/>
                    <a:pt x="2460" y="3696"/>
                    <a:pt x="2479" y="3660"/>
                  </a:cubicBezTo>
                  <a:lnTo>
                    <a:pt x="4213" y="1122"/>
                  </a:lnTo>
                  <a:cubicBezTo>
                    <a:pt x="4359" y="903"/>
                    <a:pt x="4304" y="593"/>
                    <a:pt x="4085" y="429"/>
                  </a:cubicBezTo>
                  <a:lnTo>
                    <a:pt x="3556" y="82"/>
                  </a:lnTo>
                  <a:cubicBezTo>
                    <a:pt x="3466" y="27"/>
                    <a:pt x="3369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3749908" y="2207494"/>
              <a:ext cx="231211" cy="160140"/>
            </a:xfrm>
            <a:custGeom>
              <a:avLst/>
              <a:gdLst/>
              <a:ahLst/>
              <a:cxnLst/>
              <a:rect l="l" t="t" r="r" b="b"/>
              <a:pathLst>
                <a:path w="5293" h="3666" extrusionOk="0">
                  <a:moveTo>
                    <a:pt x="571" y="1"/>
                  </a:moveTo>
                  <a:cubicBezTo>
                    <a:pt x="161" y="1"/>
                    <a:pt x="1" y="556"/>
                    <a:pt x="390" y="751"/>
                  </a:cubicBezTo>
                  <a:lnTo>
                    <a:pt x="2453" y="2157"/>
                  </a:lnTo>
                  <a:lnTo>
                    <a:pt x="4534" y="3562"/>
                  </a:lnTo>
                  <a:cubicBezTo>
                    <a:pt x="4615" y="3634"/>
                    <a:pt x="4705" y="3665"/>
                    <a:pt x="4792" y="3665"/>
                  </a:cubicBezTo>
                  <a:cubicBezTo>
                    <a:pt x="5057" y="3665"/>
                    <a:pt x="5293" y="3376"/>
                    <a:pt x="5155" y="3088"/>
                  </a:cubicBezTo>
                  <a:cubicBezTo>
                    <a:pt x="4443" y="1390"/>
                    <a:pt x="4133" y="897"/>
                    <a:pt x="3585" y="514"/>
                  </a:cubicBezTo>
                  <a:cubicBezTo>
                    <a:pt x="3019" y="130"/>
                    <a:pt x="2453" y="21"/>
                    <a:pt x="610" y="2"/>
                  </a:cubicBezTo>
                  <a:cubicBezTo>
                    <a:pt x="596" y="1"/>
                    <a:pt x="583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4239800" y="1559692"/>
              <a:ext cx="142798" cy="144676"/>
            </a:xfrm>
            <a:custGeom>
              <a:avLst/>
              <a:gdLst/>
              <a:ahLst/>
              <a:cxnLst/>
              <a:rect l="l" t="t" r="r" b="b"/>
              <a:pathLst>
                <a:path w="3269" h="3312" extrusionOk="0">
                  <a:moveTo>
                    <a:pt x="1651" y="1"/>
                  </a:moveTo>
                  <a:cubicBezTo>
                    <a:pt x="1499" y="1"/>
                    <a:pt x="1351" y="74"/>
                    <a:pt x="1260" y="210"/>
                  </a:cubicBezTo>
                  <a:lnTo>
                    <a:pt x="165" y="1835"/>
                  </a:lnTo>
                  <a:cubicBezTo>
                    <a:pt x="1" y="2054"/>
                    <a:pt x="56" y="2346"/>
                    <a:pt x="293" y="2492"/>
                  </a:cubicBezTo>
                  <a:lnTo>
                    <a:pt x="1352" y="3222"/>
                  </a:lnTo>
                  <a:cubicBezTo>
                    <a:pt x="1433" y="3284"/>
                    <a:pt x="1525" y="3312"/>
                    <a:pt x="1617" y="3312"/>
                  </a:cubicBezTo>
                  <a:cubicBezTo>
                    <a:pt x="1771" y="3312"/>
                    <a:pt x="1924" y="3232"/>
                    <a:pt x="2027" y="3094"/>
                  </a:cubicBezTo>
                  <a:lnTo>
                    <a:pt x="3122" y="1488"/>
                  </a:lnTo>
                  <a:cubicBezTo>
                    <a:pt x="3268" y="1269"/>
                    <a:pt x="3214" y="959"/>
                    <a:pt x="2995" y="813"/>
                  </a:cubicBezTo>
                  <a:lnTo>
                    <a:pt x="1918" y="82"/>
                  </a:lnTo>
                  <a:cubicBezTo>
                    <a:pt x="1835" y="27"/>
                    <a:pt x="1742" y="1"/>
                    <a:pt x="16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4317947" y="1518981"/>
              <a:ext cx="79808" cy="84831"/>
            </a:xfrm>
            <a:custGeom>
              <a:avLst/>
              <a:gdLst/>
              <a:ahLst/>
              <a:cxnLst/>
              <a:rect l="l" t="t" r="r" b="b"/>
              <a:pathLst>
                <a:path w="1827" h="1942" extrusionOk="0">
                  <a:moveTo>
                    <a:pt x="1247" y="0"/>
                  </a:moveTo>
                  <a:cubicBezTo>
                    <a:pt x="1176" y="0"/>
                    <a:pt x="1103" y="24"/>
                    <a:pt x="1041" y="65"/>
                  </a:cubicBezTo>
                  <a:lnTo>
                    <a:pt x="1041" y="83"/>
                  </a:lnTo>
                  <a:lnTo>
                    <a:pt x="92" y="1014"/>
                  </a:lnTo>
                  <a:cubicBezTo>
                    <a:pt x="1" y="1160"/>
                    <a:pt x="37" y="1343"/>
                    <a:pt x="183" y="1434"/>
                  </a:cubicBezTo>
                  <a:lnTo>
                    <a:pt x="840" y="1891"/>
                  </a:lnTo>
                  <a:cubicBezTo>
                    <a:pt x="896" y="1925"/>
                    <a:pt x="956" y="1941"/>
                    <a:pt x="1015" y="1941"/>
                  </a:cubicBezTo>
                  <a:cubicBezTo>
                    <a:pt x="1111" y="1941"/>
                    <a:pt x="1204" y="1897"/>
                    <a:pt x="1260" y="1818"/>
                  </a:cubicBezTo>
                  <a:cubicBezTo>
                    <a:pt x="1260" y="1818"/>
                    <a:pt x="1790" y="613"/>
                    <a:pt x="1790" y="595"/>
                  </a:cubicBezTo>
                  <a:cubicBezTo>
                    <a:pt x="1826" y="467"/>
                    <a:pt x="1790" y="321"/>
                    <a:pt x="1680" y="248"/>
                  </a:cubicBezTo>
                  <a:lnTo>
                    <a:pt x="1406" y="47"/>
                  </a:lnTo>
                  <a:cubicBezTo>
                    <a:pt x="1358" y="15"/>
                    <a:pt x="1303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4378577" y="1317433"/>
              <a:ext cx="149787" cy="214787"/>
            </a:xfrm>
            <a:custGeom>
              <a:avLst/>
              <a:gdLst/>
              <a:ahLst/>
              <a:cxnLst/>
              <a:rect l="l" t="t" r="r" b="b"/>
              <a:pathLst>
                <a:path w="3429" h="4917" extrusionOk="0">
                  <a:moveTo>
                    <a:pt x="3355" y="1"/>
                  </a:moveTo>
                  <a:cubicBezTo>
                    <a:pt x="3349" y="1"/>
                    <a:pt x="3344" y="2"/>
                    <a:pt x="3341" y="6"/>
                  </a:cubicBezTo>
                  <a:lnTo>
                    <a:pt x="0" y="4770"/>
                  </a:lnTo>
                  <a:lnTo>
                    <a:pt x="219" y="4916"/>
                  </a:lnTo>
                  <a:lnTo>
                    <a:pt x="3414" y="61"/>
                  </a:lnTo>
                  <a:cubicBezTo>
                    <a:pt x="3429" y="31"/>
                    <a:pt x="3383" y="1"/>
                    <a:pt x="3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4374559" y="1516971"/>
              <a:ext cx="23152" cy="16818"/>
            </a:xfrm>
            <a:custGeom>
              <a:avLst/>
              <a:gdLst/>
              <a:ahLst/>
              <a:cxnLst/>
              <a:rect l="l" t="t" r="r" b="b"/>
              <a:pathLst>
                <a:path w="530" h="385" extrusionOk="0">
                  <a:moveTo>
                    <a:pt x="122" y="1"/>
                  </a:moveTo>
                  <a:cubicBezTo>
                    <a:pt x="84" y="1"/>
                    <a:pt x="49" y="21"/>
                    <a:pt x="37" y="56"/>
                  </a:cubicBezTo>
                  <a:cubicBezTo>
                    <a:pt x="1" y="93"/>
                    <a:pt x="1" y="166"/>
                    <a:pt x="56" y="202"/>
                  </a:cubicBezTo>
                  <a:lnTo>
                    <a:pt x="311" y="367"/>
                  </a:lnTo>
                  <a:cubicBezTo>
                    <a:pt x="334" y="379"/>
                    <a:pt x="355" y="385"/>
                    <a:pt x="376" y="385"/>
                  </a:cubicBezTo>
                  <a:cubicBezTo>
                    <a:pt x="471" y="385"/>
                    <a:pt x="529" y="263"/>
                    <a:pt x="439" y="202"/>
                  </a:cubicBezTo>
                  <a:lnTo>
                    <a:pt x="183" y="20"/>
                  </a:lnTo>
                  <a:cubicBezTo>
                    <a:pt x="164" y="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334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4221454" y="1665359"/>
              <a:ext cx="86972" cy="74173"/>
            </a:xfrm>
            <a:custGeom>
              <a:avLst/>
              <a:gdLst/>
              <a:ahLst/>
              <a:cxnLst/>
              <a:rect l="l" t="t" r="r" b="b"/>
              <a:pathLst>
                <a:path w="1991" h="1698" extrusionOk="0">
                  <a:moveTo>
                    <a:pt x="457" y="0"/>
                  </a:moveTo>
                  <a:lnTo>
                    <a:pt x="1" y="657"/>
                  </a:lnTo>
                  <a:lnTo>
                    <a:pt x="1534" y="1698"/>
                  </a:lnTo>
                  <a:lnTo>
                    <a:pt x="1991" y="1041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4211101" y="1635218"/>
              <a:ext cx="136508" cy="95403"/>
            </a:xfrm>
            <a:custGeom>
              <a:avLst/>
              <a:gdLst/>
              <a:ahLst/>
              <a:cxnLst/>
              <a:rect l="l" t="t" r="r" b="b"/>
              <a:pathLst>
                <a:path w="3125" h="2184" extrusionOk="0">
                  <a:moveTo>
                    <a:pt x="311" y="0"/>
                  </a:moveTo>
                  <a:cubicBezTo>
                    <a:pt x="225" y="0"/>
                    <a:pt x="137" y="45"/>
                    <a:pt x="92" y="124"/>
                  </a:cubicBezTo>
                  <a:cubicBezTo>
                    <a:pt x="1" y="234"/>
                    <a:pt x="37" y="398"/>
                    <a:pt x="165" y="489"/>
                  </a:cubicBezTo>
                  <a:lnTo>
                    <a:pt x="2593" y="2132"/>
                  </a:lnTo>
                  <a:cubicBezTo>
                    <a:pt x="2645" y="2168"/>
                    <a:pt x="2697" y="2184"/>
                    <a:pt x="2746" y="2184"/>
                  </a:cubicBezTo>
                  <a:cubicBezTo>
                    <a:pt x="2971" y="2184"/>
                    <a:pt x="3125" y="1859"/>
                    <a:pt x="2885" y="1694"/>
                  </a:cubicBezTo>
                  <a:lnTo>
                    <a:pt x="457" y="51"/>
                  </a:lnTo>
                  <a:cubicBezTo>
                    <a:pt x="416" y="17"/>
                    <a:pt x="364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3833908" y="1676847"/>
              <a:ext cx="481687" cy="617714"/>
            </a:xfrm>
            <a:custGeom>
              <a:avLst/>
              <a:gdLst/>
              <a:ahLst/>
              <a:cxnLst/>
              <a:rect l="l" t="t" r="r" b="b"/>
              <a:pathLst>
                <a:path w="11027" h="14141" extrusionOk="0">
                  <a:moveTo>
                    <a:pt x="8540" y="1"/>
                  </a:moveTo>
                  <a:cubicBezTo>
                    <a:pt x="8361" y="1"/>
                    <a:pt x="8183" y="89"/>
                    <a:pt x="8070" y="248"/>
                  </a:cubicBezTo>
                  <a:lnTo>
                    <a:pt x="1" y="12205"/>
                  </a:lnTo>
                  <a:lnTo>
                    <a:pt x="2776" y="14140"/>
                  </a:lnTo>
                  <a:lnTo>
                    <a:pt x="10863" y="2147"/>
                  </a:lnTo>
                  <a:cubicBezTo>
                    <a:pt x="11027" y="1873"/>
                    <a:pt x="10972" y="1526"/>
                    <a:pt x="10717" y="1362"/>
                  </a:cubicBezTo>
                  <a:lnTo>
                    <a:pt x="8855" y="102"/>
                  </a:lnTo>
                  <a:cubicBezTo>
                    <a:pt x="8758" y="33"/>
                    <a:pt x="8649" y="1"/>
                    <a:pt x="8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4091500" y="1676847"/>
              <a:ext cx="224091" cy="233352"/>
            </a:xfrm>
            <a:custGeom>
              <a:avLst/>
              <a:gdLst/>
              <a:ahLst/>
              <a:cxnLst/>
              <a:rect l="l" t="t" r="r" b="b"/>
              <a:pathLst>
                <a:path w="5130" h="5342" extrusionOk="0">
                  <a:moveTo>
                    <a:pt x="2638" y="1"/>
                  </a:moveTo>
                  <a:cubicBezTo>
                    <a:pt x="2455" y="1"/>
                    <a:pt x="2275" y="89"/>
                    <a:pt x="2173" y="248"/>
                  </a:cubicBezTo>
                  <a:lnTo>
                    <a:pt x="0" y="3461"/>
                  </a:lnTo>
                  <a:lnTo>
                    <a:pt x="2812" y="5341"/>
                  </a:lnTo>
                  <a:lnTo>
                    <a:pt x="4966" y="2147"/>
                  </a:lnTo>
                  <a:cubicBezTo>
                    <a:pt x="5130" y="1891"/>
                    <a:pt x="5057" y="1544"/>
                    <a:pt x="4801" y="1362"/>
                  </a:cubicBezTo>
                  <a:lnTo>
                    <a:pt x="2958" y="102"/>
                  </a:lnTo>
                  <a:cubicBezTo>
                    <a:pt x="2861" y="33"/>
                    <a:pt x="2749" y="1"/>
                    <a:pt x="26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4235039" y="1772335"/>
              <a:ext cx="52681" cy="40581"/>
            </a:xfrm>
            <a:custGeom>
              <a:avLst/>
              <a:gdLst/>
              <a:ahLst/>
              <a:cxnLst/>
              <a:rect l="l" t="t" r="r" b="b"/>
              <a:pathLst>
                <a:path w="1206" h="929" extrusionOk="0">
                  <a:moveTo>
                    <a:pt x="171" y="1"/>
                  </a:moveTo>
                  <a:cubicBezTo>
                    <a:pt x="122" y="1"/>
                    <a:pt x="76" y="20"/>
                    <a:pt x="55" y="52"/>
                  </a:cubicBezTo>
                  <a:cubicBezTo>
                    <a:pt x="0" y="125"/>
                    <a:pt x="18" y="235"/>
                    <a:pt x="91" y="289"/>
                  </a:cubicBezTo>
                  <a:lnTo>
                    <a:pt x="1022" y="928"/>
                  </a:lnTo>
                  <a:lnTo>
                    <a:pt x="1205" y="673"/>
                  </a:lnTo>
                  <a:lnTo>
                    <a:pt x="274" y="34"/>
                  </a:lnTo>
                  <a:cubicBezTo>
                    <a:pt x="243" y="11"/>
                    <a:pt x="206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4193541" y="1833010"/>
              <a:ext cx="52681" cy="40494"/>
            </a:xfrm>
            <a:custGeom>
              <a:avLst/>
              <a:gdLst/>
              <a:ahLst/>
              <a:cxnLst/>
              <a:rect l="l" t="t" r="r" b="b"/>
              <a:pathLst>
                <a:path w="1206" h="927" extrusionOk="0">
                  <a:moveTo>
                    <a:pt x="178" y="0"/>
                  </a:moveTo>
                  <a:cubicBezTo>
                    <a:pt x="127" y="0"/>
                    <a:pt x="78" y="24"/>
                    <a:pt x="56" y="69"/>
                  </a:cubicBezTo>
                  <a:cubicBezTo>
                    <a:pt x="1" y="142"/>
                    <a:pt x="19" y="233"/>
                    <a:pt x="92" y="288"/>
                  </a:cubicBezTo>
                  <a:lnTo>
                    <a:pt x="1041" y="927"/>
                  </a:lnTo>
                  <a:lnTo>
                    <a:pt x="1206" y="671"/>
                  </a:lnTo>
                  <a:lnTo>
                    <a:pt x="275" y="32"/>
                  </a:lnTo>
                  <a:cubicBezTo>
                    <a:pt x="246" y="10"/>
                    <a:pt x="211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4152087" y="1892854"/>
              <a:ext cx="52681" cy="41236"/>
            </a:xfrm>
            <a:custGeom>
              <a:avLst/>
              <a:gdLst/>
              <a:ahLst/>
              <a:cxnLst/>
              <a:rect l="l" t="t" r="r" b="b"/>
              <a:pathLst>
                <a:path w="1206" h="944" extrusionOk="0">
                  <a:moveTo>
                    <a:pt x="183" y="0"/>
                  </a:moveTo>
                  <a:cubicBezTo>
                    <a:pt x="130" y="0"/>
                    <a:pt x="78" y="29"/>
                    <a:pt x="55" y="86"/>
                  </a:cubicBezTo>
                  <a:cubicBezTo>
                    <a:pt x="1" y="159"/>
                    <a:pt x="19" y="250"/>
                    <a:pt x="92" y="305"/>
                  </a:cubicBezTo>
                  <a:lnTo>
                    <a:pt x="1041" y="944"/>
                  </a:lnTo>
                  <a:lnTo>
                    <a:pt x="1206" y="688"/>
                  </a:lnTo>
                  <a:lnTo>
                    <a:pt x="275" y="31"/>
                  </a:lnTo>
                  <a:cubicBezTo>
                    <a:pt x="247" y="11"/>
                    <a:pt x="21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4110633" y="1954227"/>
              <a:ext cx="53467" cy="41280"/>
            </a:xfrm>
            <a:custGeom>
              <a:avLst/>
              <a:gdLst/>
              <a:ahLst/>
              <a:cxnLst/>
              <a:rect l="l" t="t" r="r" b="b"/>
              <a:pathLst>
                <a:path w="1224" h="945" extrusionOk="0">
                  <a:moveTo>
                    <a:pt x="183" y="0"/>
                  </a:moveTo>
                  <a:cubicBezTo>
                    <a:pt x="135" y="0"/>
                    <a:pt x="88" y="24"/>
                    <a:pt x="55" y="68"/>
                  </a:cubicBezTo>
                  <a:cubicBezTo>
                    <a:pt x="0" y="141"/>
                    <a:pt x="19" y="251"/>
                    <a:pt x="92" y="287"/>
                  </a:cubicBezTo>
                  <a:lnTo>
                    <a:pt x="1059" y="945"/>
                  </a:lnTo>
                  <a:lnTo>
                    <a:pt x="1224" y="689"/>
                  </a:lnTo>
                  <a:lnTo>
                    <a:pt x="274" y="32"/>
                  </a:lnTo>
                  <a:cubicBezTo>
                    <a:pt x="245" y="10"/>
                    <a:pt x="21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4069179" y="2015556"/>
              <a:ext cx="54254" cy="41367"/>
            </a:xfrm>
            <a:custGeom>
              <a:avLst/>
              <a:gdLst/>
              <a:ahLst/>
              <a:cxnLst/>
              <a:rect l="l" t="t" r="r" b="b"/>
              <a:pathLst>
                <a:path w="1242" h="947" extrusionOk="0">
                  <a:moveTo>
                    <a:pt x="177" y="0"/>
                  </a:moveTo>
                  <a:cubicBezTo>
                    <a:pt x="131" y="0"/>
                    <a:pt x="87" y="20"/>
                    <a:pt x="55" y="52"/>
                  </a:cubicBezTo>
                  <a:cubicBezTo>
                    <a:pt x="0" y="125"/>
                    <a:pt x="18" y="234"/>
                    <a:pt x="110" y="289"/>
                  </a:cubicBezTo>
                  <a:lnTo>
                    <a:pt x="1059" y="946"/>
                  </a:lnTo>
                  <a:lnTo>
                    <a:pt x="1241" y="672"/>
                  </a:lnTo>
                  <a:lnTo>
                    <a:pt x="274" y="34"/>
                  </a:lnTo>
                  <a:cubicBezTo>
                    <a:pt x="243" y="11"/>
                    <a:pt x="21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4027681" y="2076143"/>
              <a:ext cx="54297" cy="41367"/>
            </a:xfrm>
            <a:custGeom>
              <a:avLst/>
              <a:gdLst/>
              <a:ahLst/>
              <a:cxnLst/>
              <a:rect l="l" t="t" r="r" b="b"/>
              <a:pathLst>
                <a:path w="1243" h="947" extrusionOk="0">
                  <a:moveTo>
                    <a:pt x="185" y="1"/>
                  </a:moveTo>
                  <a:cubicBezTo>
                    <a:pt x="138" y="1"/>
                    <a:pt x="87" y="20"/>
                    <a:pt x="56" y="52"/>
                  </a:cubicBezTo>
                  <a:cubicBezTo>
                    <a:pt x="1" y="125"/>
                    <a:pt x="19" y="235"/>
                    <a:pt x="110" y="289"/>
                  </a:cubicBezTo>
                  <a:lnTo>
                    <a:pt x="1060" y="947"/>
                  </a:lnTo>
                  <a:lnTo>
                    <a:pt x="1242" y="691"/>
                  </a:lnTo>
                  <a:lnTo>
                    <a:pt x="275" y="34"/>
                  </a:lnTo>
                  <a:cubicBezTo>
                    <a:pt x="252" y="11"/>
                    <a:pt x="219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3987013" y="2136817"/>
              <a:ext cx="53467" cy="41324"/>
            </a:xfrm>
            <a:custGeom>
              <a:avLst/>
              <a:gdLst/>
              <a:ahLst/>
              <a:cxnLst/>
              <a:rect l="l" t="t" r="r" b="b"/>
              <a:pathLst>
                <a:path w="1224" h="946" extrusionOk="0">
                  <a:moveTo>
                    <a:pt x="174" y="0"/>
                  </a:moveTo>
                  <a:cubicBezTo>
                    <a:pt x="127" y="0"/>
                    <a:pt x="78" y="25"/>
                    <a:pt x="56" y="69"/>
                  </a:cubicBezTo>
                  <a:cubicBezTo>
                    <a:pt x="1" y="142"/>
                    <a:pt x="19" y="233"/>
                    <a:pt x="92" y="288"/>
                  </a:cubicBezTo>
                  <a:lnTo>
                    <a:pt x="1060" y="945"/>
                  </a:lnTo>
                  <a:lnTo>
                    <a:pt x="1224" y="689"/>
                  </a:lnTo>
                  <a:lnTo>
                    <a:pt x="256" y="32"/>
                  </a:lnTo>
                  <a:cubicBezTo>
                    <a:pt x="235" y="11"/>
                    <a:pt x="205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2357113" y="709250"/>
              <a:ext cx="328580" cy="720106"/>
            </a:xfrm>
            <a:custGeom>
              <a:avLst/>
              <a:gdLst/>
              <a:ahLst/>
              <a:cxnLst/>
              <a:rect l="l" t="t" r="r" b="b"/>
              <a:pathLst>
                <a:path w="7522" h="16485" extrusionOk="0">
                  <a:moveTo>
                    <a:pt x="6645" y="2081"/>
                  </a:moveTo>
                  <a:cubicBezTo>
                    <a:pt x="5313" y="2355"/>
                    <a:pt x="4017" y="2757"/>
                    <a:pt x="2775" y="3286"/>
                  </a:cubicBezTo>
                  <a:cubicBezTo>
                    <a:pt x="2027" y="3615"/>
                    <a:pt x="1570" y="3980"/>
                    <a:pt x="1534" y="4947"/>
                  </a:cubicBezTo>
                  <a:cubicBezTo>
                    <a:pt x="1534" y="5458"/>
                    <a:pt x="1589" y="5988"/>
                    <a:pt x="1698" y="6499"/>
                  </a:cubicBezTo>
                  <a:cubicBezTo>
                    <a:pt x="1972" y="7923"/>
                    <a:pt x="2355" y="9347"/>
                    <a:pt x="2666" y="10679"/>
                  </a:cubicBezTo>
                  <a:cubicBezTo>
                    <a:pt x="3140" y="12706"/>
                    <a:pt x="3688" y="14422"/>
                    <a:pt x="3998" y="16247"/>
                  </a:cubicBezTo>
                  <a:cubicBezTo>
                    <a:pt x="3670" y="16338"/>
                    <a:pt x="3378" y="16430"/>
                    <a:pt x="3049" y="16485"/>
                  </a:cubicBezTo>
                  <a:cubicBezTo>
                    <a:pt x="2063" y="13819"/>
                    <a:pt x="1242" y="11081"/>
                    <a:pt x="585" y="8306"/>
                  </a:cubicBezTo>
                  <a:cubicBezTo>
                    <a:pt x="366" y="7339"/>
                    <a:pt x="92" y="6335"/>
                    <a:pt x="19" y="5349"/>
                  </a:cubicBezTo>
                  <a:cubicBezTo>
                    <a:pt x="1" y="5075"/>
                    <a:pt x="1" y="4783"/>
                    <a:pt x="19" y="4509"/>
                  </a:cubicBezTo>
                  <a:cubicBezTo>
                    <a:pt x="128" y="3067"/>
                    <a:pt x="1260" y="2337"/>
                    <a:pt x="2428" y="1899"/>
                  </a:cubicBezTo>
                  <a:cubicBezTo>
                    <a:pt x="3688" y="1406"/>
                    <a:pt x="5112" y="1242"/>
                    <a:pt x="6609" y="1059"/>
                  </a:cubicBezTo>
                  <a:cubicBezTo>
                    <a:pt x="6737" y="694"/>
                    <a:pt x="6682" y="0"/>
                    <a:pt x="7065" y="37"/>
                  </a:cubicBezTo>
                  <a:cubicBezTo>
                    <a:pt x="7503" y="73"/>
                    <a:pt x="7522" y="822"/>
                    <a:pt x="7522" y="1479"/>
                  </a:cubicBezTo>
                  <a:cubicBezTo>
                    <a:pt x="7522" y="2154"/>
                    <a:pt x="7485" y="2958"/>
                    <a:pt x="7029" y="2921"/>
                  </a:cubicBezTo>
                  <a:cubicBezTo>
                    <a:pt x="6682" y="2884"/>
                    <a:pt x="6737" y="2410"/>
                    <a:pt x="6645" y="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2800483" y="709250"/>
              <a:ext cx="328580" cy="720106"/>
            </a:xfrm>
            <a:custGeom>
              <a:avLst/>
              <a:gdLst/>
              <a:ahLst/>
              <a:cxnLst/>
              <a:rect l="l" t="t" r="r" b="b"/>
              <a:pathLst>
                <a:path w="7522" h="16485" extrusionOk="0">
                  <a:moveTo>
                    <a:pt x="877" y="2081"/>
                  </a:moveTo>
                  <a:cubicBezTo>
                    <a:pt x="2191" y="2355"/>
                    <a:pt x="3505" y="2757"/>
                    <a:pt x="4747" y="3286"/>
                  </a:cubicBezTo>
                  <a:cubicBezTo>
                    <a:pt x="5495" y="3615"/>
                    <a:pt x="5951" y="3980"/>
                    <a:pt x="5988" y="4947"/>
                  </a:cubicBezTo>
                  <a:cubicBezTo>
                    <a:pt x="5988" y="5458"/>
                    <a:pt x="5933" y="5988"/>
                    <a:pt x="5824" y="6499"/>
                  </a:cubicBezTo>
                  <a:cubicBezTo>
                    <a:pt x="5550" y="7923"/>
                    <a:pt x="5167" y="9347"/>
                    <a:pt x="4856" y="10679"/>
                  </a:cubicBezTo>
                  <a:cubicBezTo>
                    <a:pt x="4382" y="12706"/>
                    <a:pt x="3816" y="14422"/>
                    <a:pt x="3524" y="16247"/>
                  </a:cubicBezTo>
                  <a:cubicBezTo>
                    <a:pt x="3852" y="16338"/>
                    <a:pt x="4144" y="16430"/>
                    <a:pt x="4473" y="16485"/>
                  </a:cubicBezTo>
                  <a:cubicBezTo>
                    <a:pt x="5459" y="13819"/>
                    <a:pt x="6280" y="11081"/>
                    <a:pt x="6937" y="8306"/>
                  </a:cubicBezTo>
                  <a:cubicBezTo>
                    <a:pt x="7156" y="7339"/>
                    <a:pt x="7430" y="6335"/>
                    <a:pt x="7503" y="5349"/>
                  </a:cubicBezTo>
                  <a:cubicBezTo>
                    <a:pt x="7521" y="5075"/>
                    <a:pt x="7521" y="4783"/>
                    <a:pt x="7503" y="4509"/>
                  </a:cubicBezTo>
                  <a:cubicBezTo>
                    <a:pt x="7394" y="3067"/>
                    <a:pt x="6262" y="2337"/>
                    <a:pt x="5093" y="1899"/>
                  </a:cubicBezTo>
                  <a:cubicBezTo>
                    <a:pt x="3834" y="1406"/>
                    <a:pt x="2410" y="1242"/>
                    <a:pt x="913" y="1059"/>
                  </a:cubicBezTo>
                  <a:cubicBezTo>
                    <a:pt x="785" y="694"/>
                    <a:pt x="840" y="0"/>
                    <a:pt x="457" y="37"/>
                  </a:cubicBezTo>
                  <a:cubicBezTo>
                    <a:pt x="19" y="73"/>
                    <a:pt x="0" y="822"/>
                    <a:pt x="0" y="1479"/>
                  </a:cubicBezTo>
                  <a:cubicBezTo>
                    <a:pt x="0" y="2154"/>
                    <a:pt x="37" y="2958"/>
                    <a:pt x="493" y="2921"/>
                  </a:cubicBezTo>
                  <a:cubicBezTo>
                    <a:pt x="822" y="2884"/>
                    <a:pt x="767" y="2410"/>
                    <a:pt x="877" y="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2464745" y="1387061"/>
              <a:ext cx="1220926" cy="885968"/>
            </a:xfrm>
            <a:custGeom>
              <a:avLst/>
              <a:gdLst/>
              <a:ahLst/>
              <a:cxnLst/>
              <a:rect l="l" t="t" r="r" b="b"/>
              <a:pathLst>
                <a:path w="27950" h="20282" extrusionOk="0">
                  <a:moveTo>
                    <a:pt x="10753" y="0"/>
                  </a:moveTo>
                  <a:cubicBezTo>
                    <a:pt x="11593" y="73"/>
                    <a:pt x="12414" y="146"/>
                    <a:pt x="13236" y="219"/>
                  </a:cubicBezTo>
                  <a:cubicBezTo>
                    <a:pt x="12761" y="3815"/>
                    <a:pt x="11155" y="6261"/>
                    <a:pt x="8015" y="7193"/>
                  </a:cubicBezTo>
                  <a:cubicBezTo>
                    <a:pt x="8344" y="8799"/>
                    <a:pt x="8617" y="10296"/>
                    <a:pt x="9165" y="11665"/>
                  </a:cubicBezTo>
                  <a:cubicBezTo>
                    <a:pt x="9676" y="12943"/>
                    <a:pt x="10352" y="14148"/>
                    <a:pt x="11191" y="15225"/>
                  </a:cubicBezTo>
                  <a:cubicBezTo>
                    <a:pt x="12013" y="16302"/>
                    <a:pt x="12889" y="17178"/>
                    <a:pt x="14203" y="17799"/>
                  </a:cubicBezTo>
                  <a:cubicBezTo>
                    <a:pt x="15481" y="18401"/>
                    <a:pt x="17307" y="18511"/>
                    <a:pt x="18913" y="17981"/>
                  </a:cubicBezTo>
                  <a:cubicBezTo>
                    <a:pt x="20282" y="17525"/>
                    <a:pt x="21286" y="16612"/>
                    <a:pt x="22071" y="15553"/>
                  </a:cubicBezTo>
                  <a:cubicBezTo>
                    <a:pt x="22875" y="14440"/>
                    <a:pt x="23276" y="13052"/>
                    <a:pt x="23495" y="11391"/>
                  </a:cubicBezTo>
                  <a:cubicBezTo>
                    <a:pt x="23605" y="10533"/>
                    <a:pt x="23660" y="9712"/>
                    <a:pt x="23842" y="8945"/>
                  </a:cubicBezTo>
                  <a:cubicBezTo>
                    <a:pt x="24371" y="6736"/>
                    <a:pt x="25266" y="4838"/>
                    <a:pt x="27767" y="4491"/>
                  </a:cubicBezTo>
                  <a:cubicBezTo>
                    <a:pt x="27803" y="4655"/>
                    <a:pt x="27840" y="4801"/>
                    <a:pt x="27876" y="4965"/>
                  </a:cubicBezTo>
                  <a:cubicBezTo>
                    <a:pt x="27913" y="5130"/>
                    <a:pt x="27949" y="5294"/>
                    <a:pt x="27949" y="5458"/>
                  </a:cubicBezTo>
                  <a:cubicBezTo>
                    <a:pt x="27913" y="5623"/>
                    <a:pt x="27639" y="5714"/>
                    <a:pt x="27511" y="5805"/>
                  </a:cubicBezTo>
                  <a:cubicBezTo>
                    <a:pt x="27384" y="5933"/>
                    <a:pt x="27238" y="6061"/>
                    <a:pt x="27091" y="6170"/>
                  </a:cubicBezTo>
                  <a:cubicBezTo>
                    <a:pt x="26124" y="7211"/>
                    <a:pt x="25576" y="8708"/>
                    <a:pt x="25302" y="10405"/>
                  </a:cubicBezTo>
                  <a:cubicBezTo>
                    <a:pt x="25156" y="11318"/>
                    <a:pt x="25120" y="12194"/>
                    <a:pt x="24956" y="13052"/>
                  </a:cubicBezTo>
                  <a:cubicBezTo>
                    <a:pt x="24773" y="13819"/>
                    <a:pt x="24518" y="14549"/>
                    <a:pt x="24171" y="15261"/>
                  </a:cubicBezTo>
                  <a:cubicBezTo>
                    <a:pt x="23550" y="16557"/>
                    <a:pt x="22619" y="17689"/>
                    <a:pt x="21451" y="18547"/>
                  </a:cubicBezTo>
                  <a:cubicBezTo>
                    <a:pt x="20191" y="19533"/>
                    <a:pt x="18658" y="20099"/>
                    <a:pt x="17069" y="20172"/>
                  </a:cubicBezTo>
                  <a:cubicBezTo>
                    <a:pt x="14642" y="20281"/>
                    <a:pt x="12250" y="19405"/>
                    <a:pt x="10479" y="17744"/>
                  </a:cubicBezTo>
                  <a:cubicBezTo>
                    <a:pt x="8873" y="16229"/>
                    <a:pt x="7668" y="14312"/>
                    <a:pt x="7029" y="12176"/>
                  </a:cubicBezTo>
                  <a:cubicBezTo>
                    <a:pt x="6518" y="10588"/>
                    <a:pt x="6153" y="8945"/>
                    <a:pt x="5952" y="7266"/>
                  </a:cubicBezTo>
                  <a:cubicBezTo>
                    <a:pt x="4419" y="6992"/>
                    <a:pt x="3031" y="6207"/>
                    <a:pt x="2027" y="5020"/>
                  </a:cubicBezTo>
                  <a:cubicBezTo>
                    <a:pt x="987" y="3870"/>
                    <a:pt x="275" y="2446"/>
                    <a:pt x="1" y="913"/>
                  </a:cubicBezTo>
                  <a:cubicBezTo>
                    <a:pt x="804" y="694"/>
                    <a:pt x="1626" y="493"/>
                    <a:pt x="2484" y="329"/>
                  </a:cubicBezTo>
                  <a:cubicBezTo>
                    <a:pt x="2885" y="1789"/>
                    <a:pt x="3469" y="3085"/>
                    <a:pt x="4437" y="4053"/>
                  </a:cubicBezTo>
                  <a:cubicBezTo>
                    <a:pt x="4912" y="4564"/>
                    <a:pt x="5532" y="4929"/>
                    <a:pt x="6208" y="5111"/>
                  </a:cubicBezTo>
                  <a:cubicBezTo>
                    <a:pt x="6974" y="5276"/>
                    <a:pt x="7796" y="5130"/>
                    <a:pt x="8453" y="4692"/>
                  </a:cubicBezTo>
                  <a:cubicBezTo>
                    <a:pt x="9786" y="3815"/>
                    <a:pt x="10479" y="2136"/>
                    <a:pt x="10698" y="91"/>
                  </a:cubicBezTo>
                  <a:cubicBezTo>
                    <a:pt x="10698" y="55"/>
                    <a:pt x="10717" y="18"/>
                    <a:pt x="10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3587543" y="1464378"/>
              <a:ext cx="306258" cy="319013"/>
            </a:xfrm>
            <a:custGeom>
              <a:avLst/>
              <a:gdLst/>
              <a:ahLst/>
              <a:cxnLst/>
              <a:rect l="l" t="t" r="r" b="b"/>
              <a:pathLst>
                <a:path w="7011" h="7303" extrusionOk="0">
                  <a:moveTo>
                    <a:pt x="3469" y="56"/>
                  </a:moveTo>
                  <a:cubicBezTo>
                    <a:pt x="4473" y="1"/>
                    <a:pt x="5440" y="402"/>
                    <a:pt x="6097" y="1169"/>
                  </a:cubicBezTo>
                  <a:cubicBezTo>
                    <a:pt x="6681" y="1808"/>
                    <a:pt x="6992" y="2629"/>
                    <a:pt x="7010" y="3487"/>
                  </a:cubicBezTo>
                  <a:cubicBezTo>
                    <a:pt x="7010" y="4418"/>
                    <a:pt x="6627" y="5295"/>
                    <a:pt x="5933" y="5915"/>
                  </a:cubicBezTo>
                  <a:cubicBezTo>
                    <a:pt x="5312" y="6518"/>
                    <a:pt x="4546" y="6919"/>
                    <a:pt x="3706" y="7084"/>
                  </a:cubicBezTo>
                  <a:cubicBezTo>
                    <a:pt x="2264" y="7303"/>
                    <a:pt x="1077" y="6372"/>
                    <a:pt x="548" y="5349"/>
                  </a:cubicBezTo>
                  <a:cubicBezTo>
                    <a:pt x="347" y="5003"/>
                    <a:pt x="219" y="4619"/>
                    <a:pt x="164" y="4218"/>
                  </a:cubicBezTo>
                  <a:cubicBezTo>
                    <a:pt x="0" y="2319"/>
                    <a:pt x="949" y="914"/>
                    <a:pt x="2136" y="348"/>
                  </a:cubicBezTo>
                  <a:cubicBezTo>
                    <a:pt x="2556" y="183"/>
                    <a:pt x="3012" y="74"/>
                    <a:pt x="3469" y="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3651318" y="1519417"/>
              <a:ext cx="200983" cy="185039"/>
            </a:xfrm>
            <a:custGeom>
              <a:avLst/>
              <a:gdLst/>
              <a:ahLst/>
              <a:cxnLst/>
              <a:rect l="l" t="t" r="r" b="b"/>
              <a:pathLst>
                <a:path w="4601" h="4236" extrusionOk="0">
                  <a:moveTo>
                    <a:pt x="1917" y="110"/>
                  </a:moveTo>
                  <a:cubicBezTo>
                    <a:pt x="2666" y="0"/>
                    <a:pt x="3414" y="347"/>
                    <a:pt x="3834" y="986"/>
                  </a:cubicBezTo>
                  <a:cubicBezTo>
                    <a:pt x="3925" y="1114"/>
                    <a:pt x="3998" y="1260"/>
                    <a:pt x="4071" y="1406"/>
                  </a:cubicBezTo>
                  <a:cubicBezTo>
                    <a:pt x="4601" y="2739"/>
                    <a:pt x="3725" y="4217"/>
                    <a:pt x="2282" y="4236"/>
                  </a:cubicBezTo>
                  <a:cubicBezTo>
                    <a:pt x="1169" y="4236"/>
                    <a:pt x="165" y="3505"/>
                    <a:pt x="55" y="2428"/>
                  </a:cubicBezTo>
                  <a:cubicBezTo>
                    <a:pt x="0" y="1753"/>
                    <a:pt x="256" y="1077"/>
                    <a:pt x="785" y="639"/>
                  </a:cubicBezTo>
                  <a:cubicBezTo>
                    <a:pt x="1096" y="365"/>
                    <a:pt x="1497" y="165"/>
                    <a:pt x="1917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51"/>
          <p:cNvGrpSpPr/>
          <p:nvPr/>
        </p:nvGrpSpPr>
        <p:grpSpPr>
          <a:xfrm>
            <a:off x="5424758" y="2654819"/>
            <a:ext cx="727006" cy="497798"/>
            <a:chOff x="4549425" y="3498550"/>
            <a:chExt cx="295375" cy="202250"/>
          </a:xfrm>
        </p:grpSpPr>
        <p:sp>
          <p:nvSpPr>
            <p:cNvPr id="621" name="Google Shape;621;p51"/>
            <p:cNvSpPr/>
            <p:nvPr/>
          </p:nvSpPr>
          <p:spPr>
            <a:xfrm>
              <a:off x="4549425" y="3498550"/>
              <a:ext cx="295375" cy="202250"/>
            </a:xfrm>
            <a:custGeom>
              <a:avLst/>
              <a:gdLst/>
              <a:ahLst/>
              <a:cxnLst/>
              <a:rect l="l" t="t" r="r" b="b"/>
              <a:pathLst>
                <a:path w="11815" h="8090" extrusionOk="0">
                  <a:moveTo>
                    <a:pt x="1" y="1"/>
                  </a:moveTo>
                  <a:lnTo>
                    <a:pt x="1" y="8090"/>
                  </a:lnTo>
                  <a:lnTo>
                    <a:pt x="11815" y="8090"/>
                  </a:lnTo>
                  <a:lnTo>
                    <a:pt x="118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4574450" y="3683025"/>
              <a:ext cx="18125" cy="17775"/>
            </a:xfrm>
            <a:custGeom>
              <a:avLst/>
              <a:gdLst/>
              <a:ahLst/>
              <a:cxnLst/>
              <a:rect l="l" t="t" r="r" b="b"/>
              <a:pathLst>
                <a:path w="725" h="711" extrusionOk="0">
                  <a:moveTo>
                    <a:pt x="0" y="0"/>
                  </a:moveTo>
                  <a:lnTo>
                    <a:pt x="0" y="711"/>
                  </a:lnTo>
                  <a:lnTo>
                    <a:pt x="725" y="711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4612500" y="3631925"/>
              <a:ext cx="17775" cy="68875"/>
            </a:xfrm>
            <a:custGeom>
              <a:avLst/>
              <a:gdLst/>
              <a:ahLst/>
              <a:cxnLst/>
              <a:rect l="l" t="t" r="r" b="b"/>
              <a:pathLst>
                <a:path w="711" h="2755" extrusionOk="0">
                  <a:moveTo>
                    <a:pt x="0" y="0"/>
                  </a:moveTo>
                  <a:lnTo>
                    <a:pt x="0" y="2755"/>
                  </a:lnTo>
                  <a:lnTo>
                    <a:pt x="710" y="275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4650175" y="3599675"/>
              <a:ext cx="17775" cy="101125"/>
            </a:xfrm>
            <a:custGeom>
              <a:avLst/>
              <a:gdLst/>
              <a:ahLst/>
              <a:cxnLst/>
              <a:rect l="l" t="t" r="r" b="b"/>
              <a:pathLst>
                <a:path w="711" h="4045" extrusionOk="0">
                  <a:moveTo>
                    <a:pt x="1" y="0"/>
                  </a:moveTo>
                  <a:lnTo>
                    <a:pt x="1" y="4045"/>
                  </a:lnTo>
                  <a:lnTo>
                    <a:pt x="711" y="40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4688225" y="3553275"/>
              <a:ext cx="17775" cy="147525"/>
            </a:xfrm>
            <a:custGeom>
              <a:avLst/>
              <a:gdLst/>
              <a:ahLst/>
              <a:cxnLst/>
              <a:rect l="l" t="t" r="r" b="b"/>
              <a:pathLst>
                <a:path w="711" h="5901" extrusionOk="0">
                  <a:moveTo>
                    <a:pt x="1" y="1"/>
                  </a:moveTo>
                  <a:lnTo>
                    <a:pt x="1" y="5901"/>
                  </a:lnTo>
                  <a:lnTo>
                    <a:pt x="711" y="590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4725925" y="3517050"/>
              <a:ext cx="17775" cy="183750"/>
            </a:xfrm>
            <a:custGeom>
              <a:avLst/>
              <a:gdLst/>
              <a:ahLst/>
              <a:cxnLst/>
              <a:rect l="l" t="t" r="r" b="b"/>
              <a:pathLst>
                <a:path w="711" h="7350" extrusionOk="0">
                  <a:moveTo>
                    <a:pt x="0" y="0"/>
                  </a:moveTo>
                  <a:lnTo>
                    <a:pt x="0" y="7350"/>
                  </a:lnTo>
                  <a:lnTo>
                    <a:pt x="711" y="7350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4763600" y="3654025"/>
              <a:ext cx="18150" cy="46775"/>
            </a:xfrm>
            <a:custGeom>
              <a:avLst/>
              <a:gdLst/>
              <a:ahLst/>
              <a:cxnLst/>
              <a:rect l="l" t="t" r="r" b="b"/>
              <a:pathLst>
                <a:path w="726" h="1871" extrusionOk="0">
                  <a:moveTo>
                    <a:pt x="1" y="1"/>
                  </a:moveTo>
                  <a:lnTo>
                    <a:pt x="1" y="1871"/>
                  </a:lnTo>
                  <a:lnTo>
                    <a:pt x="726" y="187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4801650" y="3594225"/>
              <a:ext cx="17800" cy="106575"/>
            </a:xfrm>
            <a:custGeom>
              <a:avLst/>
              <a:gdLst/>
              <a:ahLst/>
              <a:cxnLst/>
              <a:rect l="l" t="t" r="r" b="b"/>
              <a:pathLst>
                <a:path w="712" h="4263" extrusionOk="0">
                  <a:moveTo>
                    <a:pt x="1" y="1"/>
                  </a:moveTo>
                  <a:lnTo>
                    <a:pt x="1" y="4263"/>
                  </a:lnTo>
                  <a:lnTo>
                    <a:pt x="711" y="4263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51"/>
          <p:cNvSpPr/>
          <p:nvPr/>
        </p:nvSpPr>
        <p:spPr>
          <a:xfrm flipH="1">
            <a:off x="5506878" y="1176769"/>
            <a:ext cx="533057" cy="497789"/>
          </a:xfrm>
          <a:custGeom>
            <a:avLst/>
            <a:gdLst/>
            <a:ahLst/>
            <a:cxnLst/>
            <a:rect l="l" t="t" r="r" b="b"/>
            <a:pathLst>
              <a:path w="10565" h="9866" extrusionOk="0">
                <a:moveTo>
                  <a:pt x="4552" y="1"/>
                </a:moveTo>
                <a:cubicBezTo>
                  <a:pt x="2229" y="1"/>
                  <a:pt x="0" y="1811"/>
                  <a:pt x="0" y="4539"/>
                </a:cubicBezTo>
                <a:cubicBezTo>
                  <a:pt x="0" y="6145"/>
                  <a:pt x="876" y="7642"/>
                  <a:pt x="2282" y="8463"/>
                </a:cubicBezTo>
                <a:cubicBezTo>
                  <a:pt x="2191" y="8902"/>
                  <a:pt x="2081" y="9358"/>
                  <a:pt x="1917" y="9778"/>
                </a:cubicBezTo>
                <a:cubicBezTo>
                  <a:pt x="1903" y="9831"/>
                  <a:pt x="1949" y="9865"/>
                  <a:pt x="1988" y="9865"/>
                </a:cubicBezTo>
                <a:cubicBezTo>
                  <a:pt x="2003" y="9865"/>
                  <a:pt x="2017" y="9861"/>
                  <a:pt x="2026" y="9851"/>
                </a:cubicBezTo>
                <a:lnTo>
                  <a:pt x="2884" y="8755"/>
                </a:lnTo>
                <a:cubicBezTo>
                  <a:pt x="3395" y="8956"/>
                  <a:pt x="3961" y="9048"/>
                  <a:pt x="4527" y="9048"/>
                </a:cubicBezTo>
                <a:cubicBezTo>
                  <a:pt x="4535" y="9048"/>
                  <a:pt x="4542" y="9048"/>
                  <a:pt x="4550" y="9048"/>
                </a:cubicBezTo>
                <a:cubicBezTo>
                  <a:pt x="8551" y="9048"/>
                  <a:pt x="10564" y="4186"/>
                  <a:pt x="7722" y="1344"/>
                </a:cubicBezTo>
                <a:cubicBezTo>
                  <a:pt x="6800" y="416"/>
                  <a:pt x="5665" y="1"/>
                  <a:pt x="45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1"/>
          <p:cNvSpPr/>
          <p:nvPr/>
        </p:nvSpPr>
        <p:spPr>
          <a:xfrm flipH="1">
            <a:off x="5642954" y="1283132"/>
            <a:ext cx="337140" cy="285676"/>
          </a:xfrm>
          <a:custGeom>
            <a:avLst/>
            <a:gdLst/>
            <a:ahLst/>
            <a:cxnLst/>
            <a:rect l="l" t="t" r="r" b="b"/>
            <a:pathLst>
              <a:path w="6682" h="5662" extrusionOk="0">
                <a:moveTo>
                  <a:pt x="1721" y="1"/>
                </a:moveTo>
                <a:cubicBezTo>
                  <a:pt x="861" y="1"/>
                  <a:pt x="1" y="606"/>
                  <a:pt x="1" y="1700"/>
                </a:cubicBezTo>
                <a:cubicBezTo>
                  <a:pt x="1" y="3599"/>
                  <a:pt x="3341" y="5662"/>
                  <a:pt x="3341" y="5662"/>
                </a:cubicBezTo>
                <a:cubicBezTo>
                  <a:pt x="3341" y="5662"/>
                  <a:pt x="6682" y="3380"/>
                  <a:pt x="6682" y="1700"/>
                </a:cubicBezTo>
                <a:cubicBezTo>
                  <a:pt x="6682" y="769"/>
                  <a:pt x="5915" y="3"/>
                  <a:pt x="4984" y="3"/>
                </a:cubicBezTo>
                <a:cubicBezTo>
                  <a:pt x="4218" y="3"/>
                  <a:pt x="3560" y="496"/>
                  <a:pt x="3341" y="1226"/>
                </a:cubicBezTo>
                <a:cubicBezTo>
                  <a:pt x="3098" y="389"/>
                  <a:pt x="2410" y="1"/>
                  <a:pt x="17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1"/>
          <p:cNvSpPr/>
          <p:nvPr/>
        </p:nvSpPr>
        <p:spPr>
          <a:xfrm flipH="1">
            <a:off x="5676102" y="1377183"/>
            <a:ext cx="283708" cy="105047"/>
          </a:xfrm>
          <a:custGeom>
            <a:avLst/>
            <a:gdLst/>
            <a:ahLst/>
            <a:cxnLst/>
            <a:rect l="l" t="t" r="r" b="b"/>
            <a:pathLst>
              <a:path w="5623" h="2082" extrusionOk="0">
                <a:moveTo>
                  <a:pt x="2428" y="1"/>
                </a:moveTo>
                <a:cubicBezTo>
                  <a:pt x="2410" y="1"/>
                  <a:pt x="2392" y="19"/>
                  <a:pt x="2373" y="37"/>
                </a:cubicBezTo>
                <a:lnTo>
                  <a:pt x="2081" y="1078"/>
                </a:lnTo>
                <a:lnTo>
                  <a:pt x="0" y="1078"/>
                </a:lnTo>
                <a:cubicBezTo>
                  <a:pt x="18" y="1114"/>
                  <a:pt x="55" y="1151"/>
                  <a:pt x="73" y="1187"/>
                </a:cubicBezTo>
                <a:lnTo>
                  <a:pt x="2136" y="1187"/>
                </a:lnTo>
                <a:cubicBezTo>
                  <a:pt x="2154" y="1187"/>
                  <a:pt x="2191" y="1169"/>
                  <a:pt x="2191" y="1151"/>
                </a:cubicBezTo>
                <a:lnTo>
                  <a:pt x="2428" y="293"/>
                </a:lnTo>
                <a:lnTo>
                  <a:pt x="2885" y="2027"/>
                </a:lnTo>
                <a:cubicBezTo>
                  <a:pt x="2903" y="2045"/>
                  <a:pt x="2921" y="2063"/>
                  <a:pt x="2939" y="2082"/>
                </a:cubicBezTo>
                <a:cubicBezTo>
                  <a:pt x="2976" y="2082"/>
                  <a:pt x="2994" y="2063"/>
                  <a:pt x="2994" y="2027"/>
                </a:cubicBezTo>
                <a:lnTo>
                  <a:pt x="3487" y="804"/>
                </a:lnTo>
                <a:lnTo>
                  <a:pt x="3651" y="1406"/>
                </a:lnTo>
                <a:cubicBezTo>
                  <a:pt x="3651" y="1425"/>
                  <a:pt x="3688" y="1443"/>
                  <a:pt x="3706" y="1443"/>
                </a:cubicBezTo>
                <a:lnTo>
                  <a:pt x="5532" y="1443"/>
                </a:lnTo>
                <a:cubicBezTo>
                  <a:pt x="5568" y="1406"/>
                  <a:pt x="5605" y="1370"/>
                  <a:pt x="5623" y="1315"/>
                </a:cubicBezTo>
                <a:lnTo>
                  <a:pt x="5623" y="1315"/>
                </a:lnTo>
                <a:lnTo>
                  <a:pt x="3761" y="1333"/>
                </a:lnTo>
                <a:lnTo>
                  <a:pt x="3578" y="585"/>
                </a:lnTo>
                <a:cubicBezTo>
                  <a:pt x="3578" y="567"/>
                  <a:pt x="3560" y="548"/>
                  <a:pt x="3523" y="548"/>
                </a:cubicBezTo>
                <a:cubicBezTo>
                  <a:pt x="3505" y="548"/>
                  <a:pt x="3469" y="567"/>
                  <a:pt x="3469" y="585"/>
                </a:cubicBezTo>
                <a:lnTo>
                  <a:pt x="2976" y="1826"/>
                </a:lnTo>
                <a:lnTo>
                  <a:pt x="2501" y="37"/>
                </a:lnTo>
                <a:cubicBezTo>
                  <a:pt x="2483" y="19"/>
                  <a:pt x="2465" y="1"/>
                  <a:pt x="24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1"/>
          <p:cNvSpPr/>
          <p:nvPr/>
        </p:nvSpPr>
        <p:spPr>
          <a:xfrm>
            <a:off x="7307330" y="873441"/>
            <a:ext cx="415320" cy="411102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1"/>
          <p:cNvSpPr/>
          <p:nvPr/>
        </p:nvSpPr>
        <p:spPr>
          <a:xfrm>
            <a:off x="4590686" y="3972613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1"/>
          <p:cNvSpPr/>
          <p:nvPr/>
        </p:nvSpPr>
        <p:spPr>
          <a:xfrm>
            <a:off x="8392213" y="1871097"/>
            <a:ext cx="227485" cy="194801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1"/>
          <p:cNvSpPr/>
          <p:nvPr/>
        </p:nvSpPr>
        <p:spPr>
          <a:xfrm rot="2700000">
            <a:off x="4462786" y="3566948"/>
            <a:ext cx="208089" cy="208206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1"/>
          <p:cNvSpPr/>
          <p:nvPr/>
        </p:nvSpPr>
        <p:spPr>
          <a:xfrm>
            <a:off x="5264032" y="2087088"/>
            <a:ext cx="227477" cy="227477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1"/>
          <p:cNvSpPr/>
          <p:nvPr/>
        </p:nvSpPr>
        <p:spPr>
          <a:xfrm>
            <a:off x="5162638" y="1622430"/>
            <a:ext cx="430242" cy="425873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8DF44-0FD4-94DA-0BBB-A56D5794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94" y="-1"/>
            <a:ext cx="3992906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509F0-0907-BF11-5C2B-4F45FF55A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31" y="1749286"/>
            <a:ext cx="5216551" cy="3394213"/>
          </a:xfrm>
          <a:prstGeom prst="rect">
            <a:avLst/>
          </a:prstGeom>
        </p:spPr>
      </p:pic>
      <p:sp>
        <p:nvSpPr>
          <p:cNvPr id="822" name="Google Shape;822;p6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Server Code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25E28F-16CC-ABF7-3000-58D91C98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90" y="414429"/>
            <a:ext cx="7715400" cy="468000"/>
          </a:xfrm>
        </p:spPr>
        <p:txBody>
          <a:bodyPr/>
          <a:lstStyle/>
          <a:p>
            <a:r>
              <a:rPr lang="en" dirty="0"/>
              <a:t>Server Code </a:t>
            </a:r>
            <a:r>
              <a:rPr lang="en-IN" dirty="0"/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3DF02-04AD-0926-F1F6-15BA45D3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80" y="882429"/>
            <a:ext cx="4092295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Ubidots</a:t>
            </a:r>
            <a:endParaRPr/>
          </a:p>
        </p:txBody>
      </p:sp>
      <p:sp>
        <p:nvSpPr>
          <p:cNvPr id="829" name="Google Shape;829;p61"/>
          <p:cNvSpPr txBox="1"/>
          <p:nvPr/>
        </p:nvSpPr>
        <p:spPr>
          <a:xfrm>
            <a:off x="714300" y="1154901"/>
            <a:ext cx="64656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Dashboard:- Here we can keep the track of the monitoring target</a:t>
            </a:r>
            <a:r>
              <a:rPr lang="en"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0" name="Google Shape;83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00" y="1467725"/>
            <a:ext cx="7853227" cy="33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2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6" name="Google Shape;836;p6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Patient Analysis Report send to DR. </a:t>
            </a:r>
            <a:endParaRPr/>
          </a:p>
        </p:txBody>
      </p:sp>
      <p:sp>
        <p:nvSpPr>
          <p:cNvPr id="837" name="Google Shape;837;p62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838" name="Google Shape;83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698"/>
            <a:ext cx="9144002" cy="2632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826538"/>
            <a:ext cx="9144000" cy="143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3"/>
          <p:cNvSpPr txBox="1">
            <a:spLocks noGrp="1"/>
          </p:cNvSpPr>
          <p:nvPr>
            <p:ph type="subTitle" idx="1"/>
          </p:nvPr>
        </p:nvSpPr>
        <p:spPr>
          <a:xfrm>
            <a:off x="714300" y="1017919"/>
            <a:ext cx="7605300" cy="3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We can configure and create the rest of the alerts like SMS, E-mail and Voice call we can recived both alert and back to normal alert also </a:t>
            </a: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Notifications</a:t>
            </a:r>
            <a:endParaRPr/>
          </a:p>
        </p:txBody>
      </p:sp>
      <p:pic>
        <p:nvPicPr>
          <p:cNvPr id="846" name="Google Shape;84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275" y="1728651"/>
            <a:ext cx="2835076" cy="2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3"/>
          <p:cNvPicPr preferRelativeResize="0"/>
          <p:nvPr/>
        </p:nvPicPr>
        <p:blipFill rotWithShape="1">
          <a:blip r:embed="rId4">
            <a:alphaModFix/>
          </a:blip>
          <a:srcRect t="-19617" r="-19617"/>
          <a:stretch/>
        </p:blipFill>
        <p:spPr>
          <a:xfrm>
            <a:off x="3500950" y="893500"/>
            <a:ext cx="2657025" cy="431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63"/>
          <p:cNvPicPr preferRelativeResize="0"/>
          <p:nvPr/>
        </p:nvPicPr>
        <p:blipFill rotWithShape="1">
          <a:blip r:embed="rId5">
            <a:alphaModFix/>
          </a:blip>
          <a:srcRect t="-2944"/>
          <a:stretch/>
        </p:blipFill>
        <p:spPr>
          <a:xfrm>
            <a:off x="5892000" y="1540001"/>
            <a:ext cx="2427601" cy="37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4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4" name="Google Shape;854;p6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Logs of every event alert </a:t>
            </a:r>
            <a:endParaRPr/>
          </a:p>
        </p:txBody>
      </p:sp>
      <p:sp>
        <p:nvSpPr>
          <p:cNvPr id="855" name="Google Shape;855;p64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856" name="Google Shape;85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01" y="1493626"/>
            <a:ext cx="3988875" cy="289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5900" y="1154625"/>
            <a:ext cx="3988875" cy="39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5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7845900" cy="2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This type of project contains critical information so, here we can check the security in two way: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On esp8266 webserver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On cloud server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3" name="Google Shape;863;p6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Security Aspect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Esp8266 webserver</a:t>
            </a:r>
            <a:endParaRPr dirty="0"/>
          </a:p>
        </p:txBody>
      </p:sp>
      <p:sp>
        <p:nvSpPr>
          <p:cNvPr id="869" name="Google Shape;869;p66"/>
          <p:cNvSpPr txBox="1">
            <a:spLocks noGrp="1"/>
          </p:cNvSpPr>
          <p:nvPr>
            <p:ph type="subTitle" idx="2"/>
          </p:nvPr>
        </p:nvSpPr>
        <p:spPr>
          <a:xfrm>
            <a:off x="4535675" y="836175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Wireshark TCP Stream</a:t>
            </a:r>
            <a:endParaRPr/>
          </a:p>
        </p:txBody>
      </p:sp>
      <p:pic>
        <p:nvPicPr>
          <p:cNvPr id="870" name="Google Shape;87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475" y="1269775"/>
            <a:ext cx="7150049" cy="38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7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67"/>
          <p:cNvSpPr txBox="1">
            <a:spLocks noGrp="1"/>
          </p:cNvSpPr>
          <p:nvPr>
            <p:ph type="title"/>
          </p:nvPr>
        </p:nvSpPr>
        <p:spPr>
          <a:xfrm>
            <a:off x="714300" y="3210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HTTP Stream</a:t>
            </a:r>
            <a:endParaRPr dirty="0"/>
          </a:p>
        </p:txBody>
      </p:sp>
      <p:sp>
        <p:nvSpPr>
          <p:cNvPr id="877" name="Google Shape;877;p67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878" name="Google Shape;87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050" y="896550"/>
            <a:ext cx="7960425" cy="40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8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4" name="Google Shape;884;p6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Ping check </a:t>
            </a:r>
            <a:endParaRPr dirty="0"/>
          </a:p>
        </p:txBody>
      </p:sp>
      <p:sp>
        <p:nvSpPr>
          <p:cNvPr id="885" name="Google Shape;885;p68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886" name="Google Shape;88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00" y="1149274"/>
            <a:ext cx="4239400" cy="17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6500" y="2205275"/>
            <a:ext cx="5009750" cy="16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848921"/>
            <a:ext cx="6104076" cy="11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2"/>
          <p:cNvSpPr txBox="1">
            <a:spLocks noGrp="1"/>
          </p:cNvSpPr>
          <p:nvPr>
            <p:ph type="subTitle" idx="2"/>
          </p:nvPr>
        </p:nvSpPr>
        <p:spPr>
          <a:xfrm>
            <a:off x="4601424" y="2166122"/>
            <a:ext cx="4234859" cy="194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IoT is rapidly revolutionizing the healthcare industry. Keeping track of the health status of your patient at home is a difficult task because of the busy schedules and our daily life work.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Our device puts forward a smart patient health tracking system using Web Server so that the Patient health parameters like Heart Rate and Blood Oxygen level along with body temperature can be monitored.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4572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pSp>
        <p:nvGrpSpPr>
          <p:cNvPr id="643" name="Google Shape;643;p52"/>
          <p:cNvGrpSpPr/>
          <p:nvPr/>
        </p:nvGrpSpPr>
        <p:grpSpPr>
          <a:xfrm>
            <a:off x="786289" y="1509623"/>
            <a:ext cx="2878685" cy="2603393"/>
            <a:chOff x="4195962" y="812731"/>
            <a:chExt cx="4338518" cy="3791512"/>
          </a:xfrm>
        </p:grpSpPr>
        <p:grpSp>
          <p:nvGrpSpPr>
            <p:cNvPr id="644" name="Google Shape;644;p52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645" name="Google Shape;645;p52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52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2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2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2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2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2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2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2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2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2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2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2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2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2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2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52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52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6" name="Google Shape;666;p52"/>
            <p:cNvGrpSpPr/>
            <p:nvPr/>
          </p:nvGrpSpPr>
          <p:grpSpPr>
            <a:xfrm>
              <a:off x="7414457" y="2192098"/>
              <a:ext cx="849903" cy="2412145"/>
              <a:chOff x="6603185" y="2152793"/>
              <a:chExt cx="887164" cy="2517897"/>
            </a:xfrm>
          </p:grpSpPr>
          <p:sp>
            <p:nvSpPr>
              <p:cNvPr id="667" name="Google Shape;667;p52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52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52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52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52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52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52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52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52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52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52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52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52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52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52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52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52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52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52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52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52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52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52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52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52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52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52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52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52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52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52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52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2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52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52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52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2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52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52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52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52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8" name="Google Shape;708;p52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9" name="Google Shape;709;p52"/>
            <p:cNvGrpSpPr/>
            <p:nvPr/>
          </p:nvGrpSpPr>
          <p:grpSpPr>
            <a:xfrm>
              <a:off x="4195962" y="2113572"/>
              <a:ext cx="1676362" cy="2488196"/>
              <a:chOff x="4587881" y="2070350"/>
              <a:chExt cx="1749856" cy="2597282"/>
            </a:xfrm>
          </p:grpSpPr>
          <p:sp>
            <p:nvSpPr>
              <p:cNvPr id="710" name="Google Shape;710;p52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52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2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52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52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52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52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52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52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52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52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52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52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52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52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52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52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52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52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52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2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52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52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52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52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7C4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52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52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52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52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52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52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52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52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52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52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52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52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52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52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52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52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52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52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52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52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52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52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52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52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52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525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52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52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52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3" name="Google Shape;763;p52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2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2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p52"/>
          <p:cNvSpPr txBox="1">
            <a:spLocks noGrp="1"/>
          </p:cNvSpPr>
          <p:nvPr>
            <p:ph type="title"/>
          </p:nvPr>
        </p:nvSpPr>
        <p:spPr>
          <a:xfrm>
            <a:off x="4601424" y="1129820"/>
            <a:ext cx="3422965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INTRODUCTION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9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4" name="Google Shape;894;p69"/>
          <p:cNvSpPr txBox="1">
            <a:spLocks noGrp="1"/>
          </p:cNvSpPr>
          <p:nvPr>
            <p:ph type="title"/>
          </p:nvPr>
        </p:nvSpPr>
        <p:spPr>
          <a:xfrm>
            <a:off x="714300" y="20875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Burp suite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895" name="Google Shape;895;p69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896" name="Google Shape;89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954" y="981950"/>
            <a:ext cx="80447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0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2" name="Google Shape;902;p70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903" name="Google Shape;903;p70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904" name="Google Shape;90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96" y="423991"/>
            <a:ext cx="85422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1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0" name="Google Shape;910;p7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2. Cloud Server Security Check</a:t>
            </a:r>
            <a:endParaRPr dirty="0"/>
          </a:p>
        </p:txBody>
      </p:sp>
      <p:sp>
        <p:nvSpPr>
          <p:cNvPr id="911" name="Google Shape;911;p71"/>
          <p:cNvSpPr txBox="1">
            <a:spLocks noGrp="1"/>
          </p:cNvSpPr>
          <p:nvPr>
            <p:ph type="subTitle" idx="2"/>
          </p:nvPr>
        </p:nvSpPr>
        <p:spPr>
          <a:xfrm>
            <a:off x="3876400" y="1095050"/>
            <a:ext cx="36669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/>
              <a:t>Wireshark</a:t>
            </a:r>
            <a:endParaRPr sz="1600" b="1"/>
          </a:p>
        </p:txBody>
      </p:sp>
      <p:pic>
        <p:nvPicPr>
          <p:cNvPr id="912" name="Google Shape;91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1534475"/>
            <a:ext cx="89535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2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8" name="Google Shape;918;p72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919" name="Google Shape;919;p72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920" name="Google Shape;92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071" y="7951"/>
            <a:ext cx="73478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3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927" name="Google Shape;927;p73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928" name="Google Shape;92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876" y="457500"/>
            <a:ext cx="7115375" cy="472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ADEEF8-F375-6DA4-23EB-4C0881DC4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A3A282-8AD5-F53D-24EF-D28A9E42C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58613"/>
              </p:ext>
            </p:extLst>
          </p:nvPr>
        </p:nvGraphicFramePr>
        <p:xfrm>
          <a:off x="562594" y="1941830"/>
          <a:ext cx="8018812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067">
                  <a:extLst>
                    <a:ext uri="{9D8B030D-6E8A-4147-A177-3AD203B41FA5}">
                      <a16:colId xmlns:a16="http://schemas.microsoft.com/office/drawing/2014/main" val="2953569632"/>
                    </a:ext>
                  </a:extLst>
                </a:gridCol>
                <a:gridCol w="1870393">
                  <a:extLst>
                    <a:ext uri="{9D8B030D-6E8A-4147-A177-3AD203B41FA5}">
                      <a16:colId xmlns:a16="http://schemas.microsoft.com/office/drawing/2014/main" val="2664134554"/>
                    </a:ext>
                  </a:extLst>
                </a:gridCol>
                <a:gridCol w="1627222">
                  <a:extLst>
                    <a:ext uri="{9D8B030D-6E8A-4147-A177-3AD203B41FA5}">
                      <a16:colId xmlns:a16="http://schemas.microsoft.com/office/drawing/2014/main" val="747791424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3696610100"/>
                    </a:ext>
                  </a:extLst>
                </a:gridCol>
                <a:gridCol w="1248093">
                  <a:extLst>
                    <a:ext uri="{9D8B030D-6E8A-4147-A177-3AD203B41FA5}">
                      <a16:colId xmlns:a16="http://schemas.microsoft.com/office/drawing/2014/main" val="3637764495"/>
                    </a:ext>
                  </a:extLst>
                </a:gridCol>
                <a:gridCol w="1330957">
                  <a:extLst>
                    <a:ext uri="{9D8B030D-6E8A-4147-A177-3AD203B41FA5}">
                      <a16:colId xmlns:a16="http://schemas.microsoft.com/office/drawing/2014/main" val="774003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Sro.no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 VALUES (visible or not)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Encrypted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Ping(DDOS)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Manipulation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38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Cloud integration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72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ON ESP8266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I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42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98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6666"/>
          </a:schemeClr>
        </a:solidFill>
        <a:effectLst/>
      </p:bgPr>
    </p:bg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4"/>
          <p:cNvSpPr txBox="1">
            <a:spLocks noGrp="1"/>
          </p:cNvSpPr>
          <p:nvPr>
            <p:ph type="title"/>
          </p:nvPr>
        </p:nvSpPr>
        <p:spPr>
          <a:xfrm>
            <a:off x="714300" y="549599"/>
            <a:ext cx="7715400" cy="55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935" name="Google Shape;935;p74"/>
          <p:cNvSpPr txBox="1">
            <a:spLocks noGrp="1"/>
          </p:cNvSpPr>
          <p:nvPr>
            <p:ph type="subTitle" idx="1"/>
          </p:nvPr>
        </p:nvSpPr>
        <p:spPr>
          <a:xfrm>
            <a:off x="1168311" y="1415406"/>
            <a:ext cx="6807300" cy="2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In future we can add the AI model into this so that AI can give you a predication of the human that he will suffering the heart base disease or not</a:t>
            </a:r>
            <a:endParaRPr/>
          </a:p>
          <a:p>
            <a:pPr marL="4572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This will help into the pandemic situation to monitor the patient remotely </a:t>
            </a:r>
            <a:endParaRPr/>
          </a:p>
        </p:txBody>
      </p:sp>
      <p:pic>
        <p:nvPicPr>
          <p:cNvPr id="5" name="Picture 4" descr="A computer screen with a stethoscope and a clipboard&#10;&#10;Description automatically generated">
            <a:extLst>
              <a:ext uri="{FF2B5EF4-FFF2-40B4-BE49-F238E27FC236}">
                <a16:creationId xmlns:a16="http://schemas.microsoft.com/office/drawing/2014/main" id="{5E5D62CC-ED14-AD98-46ED-3AA2BDC355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782197" y="45906"/>
            <a:ext cx="557952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75"/>
          <p:cNvGrpSpPr/>
          <p:nvPr/>
        </p:nvGrpSpPr>
        <p:grpSpPr>
          <a:xfrm>
            <a:off x="1284075" y="604525"/>
            <a:ext cx="6213900" cy="3359100"/>
            <a:chOff x="1465050" y="946225"/>
            <a:chExt cx="6213900" cy="3359100"/>
          </a:xfrm>
        </p:grpSpPr>
        <p:sp>
          <p:nvSpPr>
            <p:cNvPr id="941" name="Google Shape;941;p75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5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5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5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5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p75"/>
          <p:cNvGrpSpPr/>
          <p:nvPr/>
        </p:nvGrpSpPr>
        <p:grpSpPr>
          <a:xfrm>
            <a:off x="1455525" y="892200"/>
            <a:ext cx="6213900" cy="3359100"/>
            <a:chOff x="1465050" y="946225"/>
            <a:chExt cx="6213900" cy="3359100"/>
          </a:xfrm>
        </p:grpSpPr>
        <p:sp>
          <p:nvSpPr>
            <p:cNvPr id="947" name="Google Shape;947;p75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5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5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5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5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75"/>
          <p:cNvGrpSpPr/>
          <p:nvPr/>
        </p:nvGrpSpPr>
        <p:grpSpPr>
          <a:xfrm>
            <a:off x="1646025" y="1179875"/>
            <a:ext cx="6213900" cy="3359100"/>
            <a:chOff x="1465050" y="946225"/>
            <a:chExt cx="6213900" cy="3359100"/>
          </a:xfrm>
        </p:grpSpPr>
        <p:sp>
          <p:nvSpPr>
            <p:cNvPr id="953" name="Google Shape;953;p75"/>
            <p:cNvSpPr/>
            <p:nvPr/>
          </p:nvSpPr>
          <p:spPr>
            <a:xfrm flipH="1">
              <a:off x="1465050" y="946225"/>
              <a:ext cx="6213900" cy="3359100"/>
            </a:xfrm>
            <a:prstGeom prst="roundRect">
              <a:avLst>
                <a:gd name="adj" fmla="val 46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5"/>
            <p:cNvSpPr/>
            <p:nvPr/>
          </p:nvSpPr>
          <p:spPr>
            <a:xfrm flipH="1">
              <a:off x="1527450" y="1174625"/>
              <a:ext cx="6089100" cy="30735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5"/>
            <p:cNvSpPr/>
            <p:nvPr/>
          </p:nvSpPr>
          <p:spPr>
            <a:xfrm flipH="1">
              <a:off x="1542006" y="1017959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5"/>
            <p:cNvSpPr/>
            <p:nvPr/>
          </p:nvSpPr>
          <p:spPr>
            <a:xfrm flipH="1">
              <a:off x="1689226" y="1017959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5"/>
            <p:cNvSpPr/>
            <p:nvPr/>
          </p:nvSpPr>
          <p:spPr>
            <a:xfrm flipH="1">
              <a:off x="1839826" y="1016662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75"/>
          <p:cNvSpPr txBox="1">
            <a:spLocks noGrp="1"/>
          </p:cNvSpPr>
          <p:nvPr>
            <p:ph type="title"/>
          </p:nvPr>
        </p:nvSpPr>
        <p:spPr>
          <a:xfrm>
            <a:off x="3214425" y="2350200"/>
            <a:ext cx="3077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Components Used</a:t>
            </a:r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subTitle" idx="2"/>
          </p:nvPr>
        </p:nvSpPr>
        <p:spPr>
          <a:xfrm>
            <a:off x="4697700" y="15010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4" name="Google Shape;774;p53"/>
          <p:cNvSpPr txBox="1">
            <a:spLocks noGrp="1"/>
          </p:cNvSpPr>
          <p:nvPr>
            <p:ph type="subTitle" idx="1"/>
          </p:nvPr>
        </p:nvSpPr>
        <p:spPr>
          <a:xfrm>
            <a:off x="714300" y="1254250"/>
            <a:ext cx="3732000" cy="4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Pulse Oximeter and Heart-Rate Sensor (MAX30100)</a:t>
            </a: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The MAX30100 is complete pulse oximetry and heart-rate sensor system solution designed for the demanding requirements of wearable devices. The MAX30100 pro-vides very small total solution size without sacrificing optical or electrical performance. 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The MAX30100 is fully configurable through software registers, and the digital output data is stored in a 16-deep FIFO within the device. The FIFO allows the MAX30100 to be connected to a microcontroller or microprocessor on a shared bus, where the data is not being read continuously from the device’s registers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775" name="Google Shape;77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700" y="1501000"/>
            <a:ext cx="3732000" cy="293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Components Used</a:t>
            </a:r>
            <a:endParaRPr/>
          </a:p>
        </p:txBody>
      </p:sp>
      <p:sp>
        <p:nvSpPr>
          <p:cNvPr id="781" name="Google Shape;781;p54"/>
          <p:cNvSpPr txBox="1">
            <a:spLocks noGrp="1"/>
          </p:cNvSpPr>
          <p:nvPr>
            <p:ph type="subTitle" idx="1"/>
          </p:nvPr>
        </p:nvSpPr>
        <p:spPr>
          <a:xfrm>
            <a:off x="714300" y="1254250"/>
            <a:ext cx="6877200" cy="4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SpO2 Subsystem</a:t>
            </a:r>
            <a:endParaRPr sz="1800" b="1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endParaRPr sz="2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SpO2 subsystem in the MAX30100 is composed of ambient light cancellation (ALC), 16-bit sigma-delta ADC, and a proprietary discrete-time filter. The SpO2 ADC is a continuous-time oversampling sigma-delta converter with up to 16-bit resolution. The ADC output data rate can be programmed from 50Hz to 1kHz. The MAX30100 includes a proprietary discrete-time filter to reject 50Hz/60Hz interference and low-frequency residual ambient noise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Components Used</a:t>
            </a:r>
            <a:endParaRPr/>
          </a:p>
        </p:txBody>
      </p:sp>
      <p:sp>
        <p:nvSpPr>
          <p:cNvPr id="787" name="Google Shape;787;p55"/>
          <p:cNvSpPr txBox="1">
            <a:spLocks noGrp="1"/>
          </p:cNvSpPr>
          <p:nvPr>
            <p:ph type="subTitle" idx="1"/>
          </p:nvPr>
        </p:nvSpPr>
        <p:spPr>
          <a:xfrm>
            <a:off x="714300" y="1254250"/>
            <a:ext cx="46620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9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DHT11 Humidity &amp; Temperature Sensor</a:t>
            </a: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/>
              <a:t>The DHT11 is a basic, ultra low-cost digital temperature and humidity sensor. It uses a capacitive humidity sensor and a thermistor to measure the surrounding air, and spits out a digital signal on the data pin (no analog input pins needed).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/>
              <a:t>It’s fairly simple to use, but requires careful timing to grab data. The only real downside of this sensor is you can only get new data from it once every 2 seconds, so when using the library, sensor readings can be up to 2 seconds old</a:t>
            </a:r>
            <a:r>
              <a:rPr lang="en" sz="1250">
                <a:solidFill>
                  <a:srgbClr val="26262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50">
              <a:solidFill>
                <a:srgbClr val="26262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788" name="Google Shape;78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8550" y="1330100"/>
            <a:ext cx="3231775" cy="28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6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4" name="Google Shape;794;p5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System Block Diagram </a:t>
            </a:r>
            <a:endParaRPr/>
          </a:p>
        </p:txBody>
      </p:sp>
      <p:sp>
        <p:nvSpPr>
          <p:cNvPr id="795" name="Google Shape;795;p56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796" name="Google Shape;796;p56"/>
          <p:cNvPicPr preferRelativeResize="0"/>
          <p:nvPr/>
        </p:nvPicPr>
        <p:blipFill rotWithShape="1">
          <a:blip r:embed="rId3">
            <a:alphaModFix/>
          </a:blip>
          <a:srcRect t="11182"/>
          <a:stretch/>
        </p:blipFill>
        <p:spPr>
          <a:xfrm>
            <a:off x="714300" y="1338650"/>
            <a:ext cx="8202750" cy="33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7"/>
          <p:cNvSpPr txBox="1">
            <a:spLocks noGrp="1"/>
          </p:cNvSpPr>
          <p:nvPr>
            <p:ph type="subTitle" idx="1"/>
          </p:nvPr>
        </p:nvSpPr>
        <p:spPr>
          <a:xfrm>
            <a:off x="714300" y="1316230"/>
            <a:ext cx="8031494" cy="391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Complete Pulse Oximeter and Heart-Rate Sensor Solution Simplifies Design</a:t>
            </a:r>
            <a:endParaRPr sz="1600"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Integrated LEDs, Photo Sensor, and High-Performance Analog Front -End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Tiny 5.6mm x 2.8mm x 1.2mm 14-Pin Optically Enhanced System-in-Package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Ultra-Low-Power Operation Increases Battery Life for Wearable Devices</a:t>
            </a:r>
            <a:endParaRPr sz="1600"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Programmable Sample Rate and LED Current for Power Savings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Ultra-Low Shutdown Current (0.7μA, typ)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Advanced Functionality Improves Measurement Performance</a:t>
            </a:r>
            <a:endParaRPr sz="1600"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 SNR Provides Robust Motion Artifact Resilience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Integrated Ambient Light Cancellation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 Sample Rate Capability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Fast Data Output Capability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5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Benefits and Features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8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Circuit Diagram</a:t>
            </a:r>
            <a:endParaRPr/>
          </a:p>
        </p:txBody>
      </p:sp>
      <p:pic>
        <p:nvPicPr>
          <p:cNvPr id="808" name="Google Shape;808;p58"/>
          <p:cNvPicPr preferRelativeResize="0"/>
          <p:nvPr/>
        </p:nvPicPr>
        <p:blipFill rotWithShape="1">
          <a:blip r:embed="rId3">
            <a:alphaModFix/>
          </a:blip>
          <a:srcRect l="14007"/>
          <a:stretch/>
        </p:blipFill>
        <p:spPr>
          <a:xfrm>
            <a:off x="945750" y="1299775"/>
            <a:ext cx="7237326" cy="36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9"/>
          <p:cNvSpPr txBox="1">
            <a:spLocks noGrp="1"/>
          </p:cNvSpPr>
          <p:nvPr>
            <p:ph type="subTitle" idx="1"/>
          </p:nvPr>
        </p:nvSpPr>
        <p:spPr>
          <a:xfrm>
            <a:off x="714300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p59"/>
          <p:cNvSpPr txBox="1">
            <a:spLocks noGrp="1"/>
          </p:cNvSpPr>
          <p:nvPr>
            <p:ph type="title"/>
          </p:nvPr>
        </p:nvSpPr>
        <p:spPr>
          <a:xfrm>
            <a:off x="714300" y="298882"/>
            <a:ext cx="7715400" cy="35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Ubidots Cloud Code </a:t>
            </a:r>
            <a:endParaRPr/>
          </a:p>
        </p:txBody>
      </p:sp>
      <p:sp>
        <p:nvSpPr>
          <p:cNvPr id="815" name="Google Shape;815;p59"/>
          <p:cNvSpPr txBox="1">
            <a:spLocks noGrp="1"/>
          </p:cNvSpPr>
          <p:nvPr>
            <p:ph type="subTitle" idx="2"/>
          </p:nvPr>
        </p:nvSpPr>
        <p:spPr>
          <a:xfrm>
            <a:off x="4698775" y="1673500"/>
            <a:ext cx="3732000" cy="2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816" name="Google Shape;816;p59"/>
          <p:cNvPicPr preferRelativeResize="0"/>
          <p:nvPr/>
        </p:nvPicPr>
        <p:blipFill rotWithShape="1">
          <a:blip r:embed="rId3">
            <a:alphaModFix/>
          </a:blip>
          <a:srcRect t="-699" r="33512" b="9519"/>
          <a:stretch/>
        </p:blipFill>
        <p:spPr>
          <a:xfrm>
            <a:off x="713225" y="825910"/>
            <a:ext cx="7877710" cy="424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660</Words>
  <Application>Microsoft Office PowerPoint</Application>
  <PresentationFormat>On-screen Show (16:9)</PresentationFormat>
  <Paragraphs>88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Anaheim</vt:lpstr>
      <vt:lpstr>Montserrat</vt:lpstr>
      <vt:lpstr>Alata</vt:lpstr>
      <vt:lpstr>Roboto Condensed Light</vt:lpstr>
      <vt:lpstr>Times New Roman</vt:lpstr>
      <vt:lpstr>Healthcare Center Website by Slidesgo</vt:lpstr>
      <vt:lpstr>IOT-Based Smart Health Monitoring System  </vt:lpstr>
      <vt:lpstr>INTRODUCTION</vt:lpstr>
      <vt:lpstr>Components Used</vt:lpstr>
      <vt:lpstr>Components Used</vt:lpstr>
      <vt:lpstr>Components Used</vt:lpstr>
      <vt:lpstr>System Block Diagram </vt:lpstr>
      <vt:lpstr>Benefits and Features</vt:lpstr>
      <vt:lpstr>Circuit Diagram</vt:lpstr>
      <vt:lpstr>Ubidots Cloud Code </vt:lpstr>
      <vt:lpstr>Server Code</vt:lpstr>
      <vt:lpstr>Server Code Output:</vt:lpstr>
      <vt:lpstr>Ubidots</vt:lpstr>
      <vt:lpstr>Patient Analysis Report send to DR. </vt:lpstr>
      <vt:lpstr>Notifications</vt:lpstr>
      <vt:lpstr>Logs of every event alert </vt:lpstr>
      <vt:lpstr>Security Aspect</vt:lpstr>
      <vt:lpstr>Esp8266 webserver</vt:lpstr>
      <vt:lpstr>HTTP Stream</vt:lpstr>
      <vt:lpstr>Ping check </vt:lpstr>
      <vt:lpstr>Burp suite </vt:lpstr>
      <vt:lpstr>PowerPoint Presentation</vt:lpstr>
      <vt:lpstr>2. Cloud Server Security Check</vt:lpstr>
      <vt:lpstr>PowerPoint Presentation</vt:lpstr>
      <vt:lpstr>PowerPoint Presentation</vt:lpstr>
      <vt:lpstr>Findings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IOT-Based Smart Health Monitoring System  </dc:title>
  <cp:lastModifiedBy>Himil Patel</cp:lastModifiedBy>
  <cp:revision>5</cp:revision>
  <dcterms:modified xsi:type="dcterms:W3CDTF">2023-12-19T04:56:57Z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2023-12-19T03:41:26Z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e8fa9a5a-288e-4dfd-8de2-7c73c0d19bed</vt:lpwstr>
  </property>
  <property fmtid="{D5CDD505-2E9C-101B-9397-08002B2CF9AE}" pid="7" name="MSIP_Label_defa4170-0d19-0005-0004-bc88714345d2_ActionId">
    <vt:lpwstr>5057056e-35b6-475f-af0a-058bf7a080cd</vt:lpwstr>
  </property>
  <property fmtid="{D5CDD505-2E9C-101B-9397-08002B2CF9AE}" pid="8" name="MSIP_Label_defa4170-0d19-0005-0004-bc88714345d2_ContentBits">
    <vt:lpwstr>0</vt:lpwstr>
  </property>
</Properties>
</file>